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C3C10B3" w14:textId="414477B3" w:rsidR="00C55A46" w:rsidRPr="00017831" w:rsidRDefault="00CC7B67" w:rsidP="00CC7B67">
      <w:pPr>
        <w:spacing w:after="0"/>
        <w:ind w:right="-45"/>
        <w:rPr>
          <w:rFonts w:cstheme="minorHAnsi"/>
        </w:rPr>
      </w:pPr>
      <w:r w:rsidRPr="00017831">
        <w:rPr>
          <w:rFonts w:cstheme="minorHAnsi"/>
        </w:rPr>
        <w:t xml:space="preserve">I, </w:t>
      </w:r>
      <w:sdt>
        <w:sdtPr>
          <w:rPr>
            <w:rFonts w:cstheme="minorHAnsi"/>
          </w:rPr>
          <w:alias w:val="nrsiee_delegate_fullname"/>
          <w:tag w:val="dcp|document||String|jobdone"/>
          <w:id w:val="1742465663"/>
          <w:placeholder>
            <w:docPart w:val="28260D156CF148D4B636801BCAE992EC"/>
          </w:placeholder>
          <w:text/>
        </w:sdtPr>
        <w:sdtEndPr/>
        <w:sdtContent>
          <w:r w:rsidR="00615479">
            <w:rPr>
              <w:rFonts w:cstheme="minorHAnsi"/>
            </w:rPr>
            <w:t>David Perry</w:t>
          </w:r>
        </w:sdtContent>
      </w:sdt>
      <w:r w:rsidRPr="00017831">
        <w:rPr>
          <w:rFonts w:cstheme="minorHAnsi"/>
        </w:rPr>
        <w:t xml:space="preserve">, a Delegate of the </w:t>
      </w:r>
      <w:r w:rsidR="07962651" w:rsidRPr="00017831">
        <w:rPr>
          <w:rFonts w:cstheme="minorHAnsi"/>
        </w:rPr>
        <w:t>Chief Executive Officer (CEO)</w:t>
      </w:r>
      <w:r w:rsidRPr="00017831">
        <w:rPr>
          <w:rFonts w:cstheme="minorHAnsi"/>
        </w:rPr>
        <w:t xml:space="preserve"> of the </w:t>
      </w:r>
      <w:r w:rsidR="00C93AFC" w:rsidRPr="00017831">
        <w:rPr>
          <w:rFonts w:cstheme="minorHAnsi"/>
        </w:rPr>
        <w:t>National Environmental Protection Agency</w:t>
      </w:r>
      <w:r w:rsidRPr="00017831">
        <w:rPr>
          <w:rFonts w:cstheme="minorHAnsi"/>
        </w:rPr>
        <w:t xml:space="preserve"> (the </w:t>
      </w:r>
      <w:r w:rsidR="00C93AFC" w:rsidRPr="00017831">
        <w:rPr>
          <w:rFonts w:cstheme="minorHAnsi"/>
        </w:rPr>
        <w:t>National EPA</w:t>
      </w:r>
      <w:r w:rsidRPr="00017831">
        <w:rPr>
          <w:rFonts w:cstheme="minorHAnsi"/>
        </w:rPr>
        <w:t xml:space="preserve">) grant this exemption from Part 3 of the Product Emissions Standards Act to </w:t>
      </w:r>
      <w:r w:rsidR="001D6C36" w:rsidRPr="00017831">
        <w:rPr>
          <w:rFonts w:cstheme="minorHAnsi"/>
        </w:rPr>
        <w:t>STIHL Pty Ltd</w:t>
      </w:r>
      <w:r w:rsidRPr="00017831">
        <w:rPr>
          <w:rFonts w:cstheme="minorHAnsi"/>
        </w:rPr>
        <w:t xml:space="preserve"> </w:t>
      </w:r>
      <w:r w:rsidR="000515B5" w:rsidRPr="00017831">
        <w:rPr>
          <w:rFonts w:cstheme="minorHAnsi"/>
        </w:rPr>
        <w:t>(</w:t>
      </w:r>
      <w:r w:rsidR="004F2BE8" w:rsidRPr="00017831">
        <w:rPr>
          <w:rFonts w:cstheme="minorHAnsi"/>
        </w:rPr>
        <w:t xml:space="preserve">ABN </w:t>
      </w:r>
      <w:r w:rsidR="00430F6F" w:rsidRPr="00017831">
        <w:rPr>
          <w:rFonts w:cstheme="minorHAnsi"/>
        </w:rPr>
        <w:t>76</w:t>
      </w:r>
      <w:r w:rsidR="004F2BE8" w:rsidRPr="00017831">
        <w:rPr>
          <w:rFonts w:cstheme="minorHAnsi"/>
        </w:rPr>
        <w:t xml:space="preserve"> </w:t>
      </w:r>
      <w:r w:rsidR="000258AF" w:rsidRPr="00017831">
        <w:rPr>
          <w:rFonts w:cstheme="minorHAnsi"/>
        </w:rPr>
        <w:t>004</w:t>
      </w:r>
      <w:r w:rsidR="004F2BE8" w:rsidRPr="00017831">
        <w:rPr>
          <w:rFonts w:cstheme="minorHAnsi"/>
        </w:rPr>
        <w:t xml:space="preserve"> </w:t>
      </w:r>
      <w:r w:rsidR="000258AF" w:rsidRPr="00017831">
        <w:rPr>
          <w:rFonts w:cstheme="minorHAnsi"/>
        </w:rPr>
        <w:t>881</w:t>
      </w:r>
      <w:r w:rsidR="004F2BE8" w:rsidRPr="00017831">
        <w:rPr>
          <w:rFonts w:cstheme="minorHAnsi"/>
        </w:rPr>
        <w:t xml:space="preserve"> </w:t>
      </w:r>
      <w:r w:rsidR="000258AF" w:rsidRPr="00017831">
        <w:rPr>
          <w:rFonts w:cstheme="minorHAnsi"/>
        </w:rPr>
        <w:t>145</w:t>
      </w:r>
      <w:r w:rsidR="000515B5" w:rsidRPr="00017831">
        <w:rPr>
          <w:rFonts w:cstheme="minorHAnsi"/>
        </w:rPr>
        <w:t>)</w:t>
      </w:r>
    </w:p>
    <w:p w14:paraId="505D7A2D" w14:textId="77777777" w:rsidR="00CC7B67" w:rsidRPr="00123842" w:rsidRDefault="00CC7B67" w:rsidP="00CC7B67">
      <w:pPr>
        <w:spacing w:after="0"/>
        <w:ind w:right="-45"/>
        <w:rPr>
          <w:rFonts w:cstheme="minorHAnsi"/>
          <w:highlight w:val="cyan"/>
        </w:rPr>
      </w:pPr>
    </w:p>
    <w:p w14:paraId="2D24FC05" w14:textId="48098498" w:rsidR="00CC7B67" w:rsidRPr="00123842" w:rsidRDefault="00CC7B67" w:rsidP="00CC7B67">
      <w:pPr>
        <w:spacing w:after="0"/>
        <w:ind w:right="-45"/>
        <w:rPr>
          <w:rFonts w:cstheme="minorHAnsi"/>
        </w:rPr>
      </w:pPr>
      <w:r w:rsidRPr="00123842">
        <w:rPr>
          <w:rFonts w:cstheme="minorHAnsi"/>
        </w:rPr>
        <w:t>This exemption is granted under Section 32 of the Product Emissions Standards Rules 2017</w:t>
      </w:r>
      <w:r w:rsidR="00D70BFD">
        <w:rPr>
          <w:rFonts w:cstheme="minorHAnsi"/>
        </w:rPr>
        <w:t xml:space="preserve"> (the Rules)</w:t>
      </w:r>
      <w:r w:rsidRPr="00123842">
        <w:rPr>
          <w:rFonts w:cstheme="minorHAnsi"/>
        </w:rPr>
        <w:t xml:space="preserve"> in accordance with exemption category 30 (1)</w:t>
      </w:r>
      <w:r w:rsidRPr="00A24C4E">
        <w:rPr>
          <w:rFonts w:cstheme="minorHAnsi"/>
        </w:rPr>
        <w:t>(</w:t>
      </w:r>
      <w:r w:rsidR="001D6C36" w:rsidRPr="00A24C4E">
        <w:rPr>
          <w:rFonts w:cstheme="minorHAnsi"/>
        </w:rPr>
        <w:t>a</w:t>
      </w:r>
      <w:r w:rsidRPr="00A24C4E">
        <w:rPr>
          <w:rFonts w:cstheme="minorHAnsi"/>
        </w:rPr>
        <w:t>)</w:t>
      </w:r>
      <w:r w:rsidR="00642B13" w:rsidRPr="00A24C4E">
        <w:rPr>
          <w:rFonts w:cstheme="minorHAnsi"/>
        </w:rPr>
        <w:t>,</w:t>
      </w:r>
      <w:r w:rsidRPr="00A24C4E">
        <w:rPr>
          <w:rFonts w:cstheme="minorHAnsi"/>
        </w:rPr>
        <w:t xml:space="preserve"> </w:t>
      </w:r>
      <w:r w:rsidR="0083734B">
        <w:rPr>
          <w:rFonts w:cstheme="minorHAnsi"/>
        </w:rPr>
        <w:t>export</w:t>
      </w:r>
      <w:r w:rsidR="00642B13" w:rsidRPr="00123842">
        <w:rPr>
          <w:rFonts w:cstheme="minorHAnsi"/>
        </w:rPr>
        <w:t>,</w:t>
      </w:r>
      <w:r w:rsidR="000A572E" w:rsidRPr="00123842">
        <w:rPr>
          <w:rFonts w:cstheme="minorHAnsi"/>
        </w:rPr>
        <w:t xml:space="preserve"> f</w:t>
      </w:r>
      <w:r w:rsidRPr="00123842">
        <w:rPr>
          <w:rFonts w:cstheme="minorHAnsi"/>
        </w:rPr>
        <w:t>or</w:t>
      </w:r>
      <w:r w:rsidR="00642B13" w:rsidRPr="00123842">
        <w:rPr>
          <w:rFonts w:cstheme="minorHAnsi"/>
        </w:rPr>
        <w:t xml:space="preserve"> the import of</w:t>
      </w:r>
      <w:r w:rsidRPr="00123842">
        <w:rPr>
          <w:rFonts w:cstheme="minorHAnsi"/>
        </w:rPr>
        <w:t xml:space="preserve"> the emissions-controlled products specified in Schedule 1 to this Notice, subject to the conditions specified in Schedule 2 to this Notice.</w:t>
      </w:r>
    </w:p>
    <w:p w14:paraId="7EE52654" w14:textId="77777777" w:rsidR="00CC7B67" w:rsidRPr="00123842" w:rsidRDefault="00CC7B67" w:rsidP="00CC7B67">
      <w:pPr>
        <w:spacing w:after="0"/>
        <w:ind w:right="-45"/>
        <w:rPr>
          <w:rFonts w:cstheme="minorHAnsi"/>
        </w:rPr>
      </w:pPr>
    </w:p>
    <w:p w14:paraId="37FC4E8A" w14:textId="625B0E2E" w:rsidR="00CC7B67" w:rsidRPr="00123842" w:rsidRDefault="00CC7B67" w:rsidP="00CC7B67">
      <w:pPr>
        <w:spacing w:after="0"/>
        <w:ind w:right="-45"/>
        <w:rPr>
          <w:rFonts w:cstheme="minorHAnsi"/>
        </w:rPr>
      </w:pPr>
      <w:r w:rsidRPr="00123842">
        <w:rPr>
          <w:rFonts w:cstheme="minorHAnsi"/>
        </w:rPr>
        <w:t xml:space="preserve">This exemption comes into force on the date that it is published on the </w:t>
      </w:r>
      <w:r w:rsidR="009D573F" w:rsidRPr="00123842">
        <w:rPr>
          <w:rFonts w:cstheme="minorHAnsi"/>
        </w:rPr>
        <w:t>National EPA’</w:t>
      </w:r>
      <w:r w:rsidRPr="00123842">
        <w:rPr>
          <w:rFonts w:cstheme="minorHAnsi"/>
        </w:rPr>
        <w:t>s Website.</w:t>
      </w:r>
    </w:p>
    <w:p w14:paraId="655DDEDE" w14:textId="77777777" w:rsidR="00CC7B67" w:rsidRPr="00123842" w:rsidRDefault="00CC7B67" w:rsidP="00CC7B67">
      <w:pPr>
        <w:spacing w:after="0"/>
        <w:ind w:right="-45"/>
        <w:rPr>
          <w:rFonts w:cstheme="minorHAnsi"/>
        </w:rPr>
      </w:pPr>
    </w:p>
    <w:p w14:paraId="5D3BE993" w14:textId="49324FE2" w:rsidR="00CC7B67" w:rsidRPr="00123842" w:rsidRDefault="00CC7B67" w:rsidP="00CC7B67">
      <w:pPr>
        <w:spacing w:after="0"/>
        <w:ind w:right="-45"/>
        <w:rPr>
          <w:rFonts w:cstheme="minorHAnsi"/>
        </w:rPr>
      </w:pPr>
      <w:r w:rsidRPr="00123842">
        <w:rPr>
          <w:rFonts w:cstheme="minorHAnsi"/>
        </w:rPr>
        <w:t xml:space="preserve">This exemption expires on the date specified in </w:t>
      </w:r>
      <w:r w:rsidRPr="0040714D">
        <w:rPr>
          <w:rFonts w:cstheme="minorHAnsi"/>
        </w:rPr>
        <w:t xml:space="preserve">Condition </w:t>
      </w:r>
      <w:r w:rsidR="009303A3" w:rsidRPr="0040714D">
        <w:rPr>
          <w:rFonts w:cstheme="minorHAnsi"/>
        </w:rPr>
        <w:t>1</w:t>
      </w:r>
      <w:r w:rsidRPr="0040714D">
        <w:rPr>
          <w:rFonts w:cstheme="minorHAnsi"/>
        </w:rPr>
        <w:t xml:space="preserve"> of Schedule 2.</w:t>
      </w:r>
    </w:p>
    <w:p w14:paraId="5E7CA110" w14:textId="77777777" w:rsidR="00CC7B67" w:rsidRPr="00123842" w:rsidRDefault="00CC7B67" w:rsidP="00CC7B67">
      <w:pPr>
        <w:rPr>
          <w:rFonts w:cstheme="minorHAnsi"/>
        </w:rPr>
      </w:pPr>
    </w:p>
    <w:p w14:paraId="327DB203" w14:textId="512DC408" w:rsidR="001C3DB2" w:rsidRPr="001C3DB2" w:rsidRDefault="00CC7B67" w:rsidP="001C3DB2">
      <w:pPr>
        <w:rPr>
          <w:rFonts w:cstheme="minorHAnsi"/>
        </w:rPr>
      </w:pPr>
      <w:r w:rsidRPr="00123842">
        <w:rPr>
          <w:rFonts w:cstheme="minorHAnsi"/>
        </w:rPr>
        <w:t xml:space="preserve">In accordance with paragraph 32(1)(a) of the Rules, notice of this exemption will be published on the </w:t>
      </w:r>
      <w:r w:rsidR="00FC7324" w:rsidRPr="00123842">
        <w:rPr>
          <w:rFonts w:cstheme="minorHAnsi"/>
        </w:rPr>
        <w:t>National EPA</w:t>
      </w:r>
      <w:r w:rsidRPr="00123842">
        <w:rPr>
          <w:rFonts w:cstheme="minorHAnsi"/>
        </w:rPr>
        <w:t>’s website.</w:t>
      </w:r>
    </w:p>
    <w:p w14:paraId="3FBDC84F" w14:textId="27D51538" w:rsidR="00E4386B" w:rsidRPr="00A554AE" w:rsidRDefault="00E63EC4" w:rsidP="00512669">
      <w:pPr>
        <w:tabs>
          <w:tab w:val="left" w:pos="840"/>
          <w:tab w:val="right" w:pos="8931"/>
        </w:tabs>
        <w:ind w:right="95"/>
        <w:jc w:val="right"/>
        <w:rPr>
          <w:rFonts w:ascii="Arial" w:hAnsi="Arial" w:cs="Arial"/>
          <w:sz w:val="24"/>
          <w:szCs w:val="20"/>
        </w:rPr>
      </w:pPr>
      <w:r w:rsidRPr="00A554AE">
        <w:rPr>
          <w:rFonts w:ascii="Arial" w:hAnsi="Arial" w:cs="Arial"/>
          <w:sz w:val="24"/>
          <w:szCs w:val="20"/>
        </w:rPr>
        <w:tab/>
      </w:r>
      <w:r w:rsidR="006412B0" w:rsidRPr="00123842">
        <w:rPr>
          <w:rFonts w:cstheme="minorHAnsi"/>
        </w:rPr>
        <w:t>Date</w:t>
      </w:r>
      <w:r w:rsidR="006412B0" w:rsidRPr="00A554AE">
        <w:rPr>
          <w:rFonts w:ascii="Arial" w:hAnsi="Arial" w:cs="Arial"/>
          <w:sz w:val="24"/>
          <w:szCs w:val="20"/>
        </w:rPr>
        <w:t xml:space="preserve">: </w:t>
      </w:r>
      <w:sdt>
        <w:sdtPr>
          <w:id w:val="-791278028"/>
          <w:placeholder>
            <w:docPart w:val="679BDF62EE904F68854942A2FA99BA5E"/>
          </w:placeholder>
          <w:date w:fullDate="2026-08-26T00:00:00Z">
            <w:dateFormat w:val="d MMMM yyyy"/>
            <w:lid w:val="en-AU"/>
            <w:storeMappedDataAs w:val="dateTime"/>
            <w:calendar w:val="gregorian"/>
          </w:date>
        </w:sdtPr>
        <w:sdtEndPr/>
        <w:sdtContent>
          <w:r w:rsidR="001C3DB2">
            <w:t>26 August 2026</w:t>
          </w:r>
        </w:sdtContent>
      </w:sdt>
    </w:p>
    <w:p w14:paraId="3FBDC850" w14:textId="77777777" w:rsidR="00E4386B" w:rsidRDefault="000C3B6D">
      <w:pPr>
        <w:ind w:right="9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pict w14:anchorId="3FBDC89E">
          <v:rect id="_x0000_i1026" style="width:0;height:1.5pt" o:hralign="center" o:bullet="t" o:hrstd="t" o:hr="t" fillcolor="#a0a0a0" stroked="f"/>
        </w:pict>
      </w:r>
    </w:p>
    <w:p w14:paraId="4658A073" w14:textId="547338C8" w:rsidR="001C3DB2" w:rsidRPr="0040216E" w:rsidRDefault="0040216E">
      <w:pPr>
        <w:ind w:right="95"/>
        <w:rPr>
          <w:rFonts w:cstheme="minorHAnsi"/>
          <w:b/>
          <w:bCs/>
          <w:sz w:val="24"/>
          <w:szCs w:val="20"/>
        </w:rPr>
      </w:pPr>
      <w:r w:rsidRPr="0040216E">
        <w:rPr>
          <w:rFonts w:cstheme="minorHAnsi"/>
          <w:b/>
          <w:bCs/>
          <w:sz w:val="24"/>
          <w:szCs w:val="20"/>
        </w:rPr>
        <w:t>David Perry</w:t>
      </w:r>
    </w:p>
    <w:p w14:paraId="3FBDC851" w14:textId="67B57A49" w:rsidR="00E4386B" w:rsidRPr="00123842" w:rsidRDefault="006412B0">
      <w:pPr>
        <w:ind w:right="95"/>
        <w:rPr>
          <w:rFonts w:cstheme="minorHAnsi"/>
        </w:rPr>
      </w:pPr>
      <w:r w:rsidRPr="00123842">
        <w:rPr>
          <w:rFonts w:cstheme="minorHAnsi"/>
        </w:rPr>
        <w:t xml:space="preserve">Delegate of the </w:t>
      </w:r>
      <w:r w:rsidR="00FC7324" w:rsidRPr="00123842">
        <w:rPr>
          <w:rFonts w:cstheme="minorHAnsi"/>
        </w:rPr>
        <w:t>CEO</w:t>
      </w:r>
      <w:r w:rsidRPr="00123842">
        <w:rPr>
          <w:rFonts w:cstheme="minorHAnsi"/>
        </w:rPr>
        <w:br w:type="page"/>
      </w:r>
    </w:p>
    <w:p w14:paraId="3FBDC852" w14:textId="77777777" w:rsidR="00E4386B" w:rsidRPr="00A554AE" w:rsidRDefault="00E4386B">
      <w:pPr>
        <w:ind w:left="169" w:right="1089"/>
        <w:rPr>
          <w:rFonts w:ascii="Arial" w:hAnsi="Arial" w:cs="Arial"/>
          <w:sz w:val="20"/>
          <w:szCs w:val="20"/>
        </w:rPr>
      </w:pPr>
    </w:p>
    <w:p w14:paraId="3FBDC853" w14:textId="77777777" w:rsidR="00E4386B" w:rsidRPr="006D3BA7" w:rsidRDefault="006412B0" w:rsidP="004257DB">
      <w:pPr>
        <w:pStyle w:val="Heading1"/>
        <w:rPr>
          <w:rStyle w:val="Strong"/>
          <w:b w:val="0"/>
          <w:bCs w:val="0"/>
        </w:rPr>
      </w:pPr>
      <w:r w:rsidRPr="006D3BA7">
        <w:rPr>
          <w:rStyle w:val="Strong"/>
          <w:b w:val="0"/>
          <w:bCs w:val="0"/>
        </w:rPr>
        <w:t>Schedule 1</w:t>
      </w:r>
    </w:p>
    <w:p w14:paraId="3FBDC854" w14:textId="59E925B2" w:rsidR="00E4386B" w:rsidRPr="00A554AE" w:rsidRDefault="006412B0" w:rsidP="00E96B74">
      <w:pPr>
        <w:pStyle w:val="Heading2"/>
        <w:rPr>
          <w:sz w:val="20"/>
        </w:rPr>
      </w:pPr>
      <w:r w:rsidRPr="00A554AE">
        <w:rPr>
          <w:lang w:eastAsia="en-AU"/>
        </w:rPr>
        <w:t>Emissions-Controlled Products (ECPs) Included in this Exemption</w:t>
      </w:r>
    </w:p>
    <w:p w14:paraId="3FBDC855" w14:textId="77777777" w:rsidR="00E4386B" w:rsidRPr="00A02380" w:rsidRDefault="006412B0">
      <w:pPr>
        <w:ind w:right="-46"/>
        <w:rPr>
          <w:rFonts w:cstheme="minorHAnsi"/>
          <w:lang w:eastAsia="en-AU"/>
        </w:rPr>
      </w:pPr>
      <w:r w:rsidRPr="00A02380">
        <w:rPr>
          <w:rFonts w:cstheme="minorHAnsi"/>
          <w:lang w:eastAsia="en-AU"/>
        </w:rPr>
        <w:t>Only the ECPs specified in the table below are included in this exemption.</w:t>
      </w:r>
    </w:p>
    <w:tbl>
      <w:tblPr>
        <w:tblStyle w:val="ListTable3-Accent1"/>
        <w:tblW w:w="9351" w:type="dxa"/>
        <w:tblLayout w:type="fixed"/>
        <w:tblLook w:val="04A0" w:firstRow="1" w:lastRow="0" w:firstColumn="1" w:lastColumn="0" w:noHBand="0" w:noVBand="1"/>
      </w:tblPr>
      <w:tblGrid>
        <w:gridCol w:w="2263"/>
        <w:gridCol w:w="2552"/>
        <w:gridCol w:w="4536"/>
      </w:tblGrid>
      <w:tr w:rsidR="00263315" w:rsidRPr="00A554AE" w14:paraId="3FBDC85A" w14:textId="77777777" w:rsidTr="00F3009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100" w:firstRow="0" w:lastRow="0" w:firstColumn="1" w:lastColumn="0" w:oddVBand="0" w:evenVBand="0" w:oddHBand="0" w:evenHBand="0" w:firstRowFirstColumn="1" w:firstRowLastColumn="0" w:lastRowFirstColumn="0" w:lastRowLastColumn="0"/>
            <w:tcW w:w="2263" w:type="dxa"/>
          </w:tcPr>
          <w:p w14:paraId="3FBDC856" w14:textId="0FD32F6C" w:rsidR="00263315" w:rsidRPr="00BE5A27" w:rsidRDefault="000C3B6D">
            <w:pPr>
              <w:ind w:right="-46"/>
              <w:rPr>
                <w:b w:val="0"/>
              </w:rPr>
            </w:pPr>
            <w:sdt>
              <w:sdtPr>
                <w:tag w:val="dcp|tableheader"/>
                <w:id w:val="2074921270"/>
                <w:lock w:val="sdtLocked"/>
                <w:placeholder>
                  <w:docPart w:val="C3DA25D308624B35AB9D20C503317E54"/>
                </w:placeholder>
                <w:showingPlcHdr/>
                <w:text/>
              </w:sdtPr>
              <w:sdtEndPr/>
              <w:sdtContent/>
            </w:sdt>
            <w:r w:rsidR="00263315" w:rsidRPr="00BE5A27">
              <w:t>Make</w:t>
            </w:r>
          </w:p>
        </w:tc>
        <w:tc>
          <w:tcPr>
            <w:tcW w:w="2552" w:type="dxa"/>
          </w:tcPr>
          <w:p w14:paraId="3FBDC858" w14:textId="77777777" w:rsidR="00263315" w:rsidRPr="00BE5A27" w:rsidRDefault="00263315">
            <w:pPr>
              <w:ind w:right="-46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b w:val="0"/>
              </w:rPr>
            </w:pPr>
            <w:r w:rsidRPr="00BE5A27">
              <w:t>Model Name</w:t>
            </w:r>
          </w:p>
        </w:tc>
        <w:tc>
          <w:tcPr>
            <w:tcW w:w="4536" w:type="dxa"/>
          </w:tcPr>
          <w:p w14:paraId="3FBDC859" w14:textId="77777777" w:rsidR="00263315" w:rsidRPr="00BE5A27" w:rsidRDefault="00263315">
            <w:pPr>
              <w:ind w:right="-46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b w:val="0"/>
              </w:rPr>
            </w:pPr>
            <w:r w:rsidRPr="00BE5A27">
              <w:t>Equipment Type</w:t>
            </w:r>
          </w:p>
        </w:tc>
      </w:tr>
      <w:tr w:rsidR="00271580" w:rsidRPr="00A554AE" w14:paraId="00DE6C99" w14:textId="77777777" w:rsidTr="00F3009C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7981CF50" w14:textId="33242E2B" w:rsidR="00271580" w:rsidRPr="00857412" w:rsidRDefault="00857412" w:rsidP="005832A3">
            <w:pPr>
              <w:ind w:right="-46"/>
              <w:rPr>
                <w:b w:val="0"/>
                <w:bCs w:val="0"/>
              </w:rPr>
            </w:pPr>
            <w:r w:rsidRPr="00857412">
              <w:rPr>
                <w:b w:val="0"/>
                <w:bCs w:val="0"/>
              </w:rPr>
              <w:t>STIHL</w:t>
            </w:r>
          </w:p>
        </w:tc>
        <w:tc>
          <w:tcPr>
            <w:tcW w:w="2552" w:type="dxa"/>
          </w:tcPr>
          <w:p w14:paraId="03FB1E23" w14:textId="08E5FF35" w:rsidR="00271580" w:rsidRPr="00857412" w:rsidRDefault="00857412" w:rsidP="005832A3">
            <w:pPr>
              <w:ind w:right="-46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857412">
              <w:t>VB02-011-2000</w:t>
            </w:r>
          </w:p>
        </w:tc>
        <w:tc>
          <w:tcPr>
            <w:tcW w:w="4536" w:type="dxa"/>
          </w:tcPr>
          <w:p w14:paraId="53BFD1BF" w14:textId="783CDF91" w:rsidR="00271580" w:rsidRPr="00857412" w:rsidRDefault="004E4F48" w:rsidP="005832A3">
            <w:pPr>
              <w:ind w:right="-46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</w:pPr>
            <w:r w:rsidRPr="00857412">
              <w:t>Non</w:t>
            </w:r>
            <w:r w:rsidR="00E77421" w:rsidRPr="00857412">
              <w:t>-</w:t>
            </w:r>
            <w:r w:rsidRPr="00857412">
              <w:t>Road Engines</w:t>
            </w:r>
          </w:p>
        </w:tc>
      </w:tr>
    </w:tbl>
    <w:p w14:paraId="3FBDC88D" w14:textId="69B9D692" w:rsidR="00E4386B" w:rsidRPr="00A554AE" w:rsidRDefault="00E4386B">
      <w:pPr>
        <w:ind w:right="-46"/>
        <w:rPr>
          <w:sz w:val="28"/>
        </w:rPr>
      </w:pPr>
    </w:p>
    <w:p w14:paraId="19697F8D" w14:textId="1C513B57" w:rsidR="00194745" w:rsidRPr="00A554AE" w:rsidRDefault="00194745">
      <w:pPr>
        <w:spacing w:after="160" w:line="259" w:lineRule="auto"/>
        <w:rPr>
          <w:sz w:val="28"/>
        </w:rPr>
      </w:pPr>
      <w:r w:rsidRPr="00A554AE">
        <w:rPr>
          <w:sz w:val="28"/>
        </w:rPr>
        <w:br w:type="page"/>
      </w:r>
    </w:p>
    <w:p w14:paraId="3FBDC88E" w14:textId="77777777" w:rsidR="00E4386B" w:rsidRPr="006D3BA7" w:rsidRDefault="006412B0" w:rsidP="00FB6F11">
      <w:pPr>
        <w:pStyle w:val="Heading1"/>
        <w:rPr>
          <w:rStyle w:val="Strong"/>
          <w:b w:val="0"/>
          <w:bCs w:val="0"/>
        </w:rPr>
      </w:pPr>
      <w:r w:rsidRPr="006D3BA7">
        <w:rPr>
          <w:rStyle w:val="Strong"/>
          <w:b w:val="0"/>
          <w:bCs w:val="0"/>
        </w:rPr>
        <w:lastRenderedPageBreak/>
        <w:t>Schedule 2</w:t>
      </w:r>
    </w:p>
    <w:p w14:paraId="3FBDC88F" w14:textId="2A9F1773" w:rsidR="00E4386B" w:rsidRPr="00A554AE" w:rsidRDefault="006412B0" w:rsidP="00FB6F11">
      <w:pPr>
        <w:pStyle w:val="Heading2"/>
        <w:rPr>
          <w:sz w:val="24"/>
        </w:rPr>
      </w:pPr>
      <w:r w:rsidRPr="00A554AE">
        <w:t>Exemption Conditions</w:t>
      </w:r>
    </w:p>
    <w:p w14:paraId="19B98258" w14:textId="275E476A" w:rsidR="00841E8A" w:rsidRPr="00703318" w:rsidRDefault="00841E8A" w:rsidP="00841E8A">
      <w:pPr>
        <w:ind w:right="-46"/>
        <w:rPr>
          <w:rFonts w:cstheme="minorHAnsi"/>
        </w:rPr>
      </w:pPr>
      <w:r w:rsidRPr="00703318">
        <w:rPr>
          <w:rFonts w:cstheme="minorHAnsi"/>
        </w:rPr>
        <w:t xml:space="preserve">In accordance with subsection 34(2) of the </w:t>
      </w:r>
      <w:r w:rsidRPr="00703318">
        <w:rPr>
          <w:rFonts w:cstheme="minorHAnsi"/>
          <w:i/>
        </w:rPr>
        <w:t>Product Emissions Standards Rules 2017</w:t>
      </w:r>
      <w:r w:rsidRPr="00703318">
        <w:rPr>
          <w:rFonts w:cstheme="minorHAnsi"/>
        </w:rPr>
        <w:t>, the exemption for the engines specified in Schedule 1 is granted subject to the following conditions:</w:t>
      </w:r>
    </w:p>
    <w:p w14:paraId="4A10DB70" w14:textId="78669DFF" w:rsidR="00BE5B4F" w:rsidRPr="00C0580E" w:rsidRDefault="009D02B5" w:rsidP="00C0580E">
      <w:pPr>
        <w:pStyle w:val="ListParagraph"/>
        <w:numPr>
          <w:ilvl w:val="0"/>
          <w:numId w:val="3"/>
        </w:numPr>
        <w:ind w:right="-46"/>
        <w:rPr>
          <w:rFonts w:cstheme="minorHAnsi"/>
        </w:rPr>
      </w:pPr>
      <w:r w:rsidRPr="00703318">
        <w:rPr>
          <w:rFonts w:cstheme="minorHAnsi"/>
        </w:rPr>
        <w:t>The import</w:t>
      </w:r>
      <w:r w:rsidR="00DE3213" w:rsidRPr="00703318">
        <w:rPr>
          <w:rFonts w:cstheme="minorHAnsi"/>
        </w:rPr>
        <w:t xml:space="preserve"> </w:t>
      </w:r>
      <w:r w:rsidRPr="00703318">
        <w:rPr>
          <w:rFonts w:cstheme="minorHAnsi"/>
        </w:rPr>
        <w:t>of the ECP</w:t>
      </w:r>
      <w:r w:rsidR="00DE3213" w:rsidRPr="00703318">
        <w:rPr>
          <w:rFonts w:cstheme="minorHAnsi"/>
        </w:rPr>
        <w:t>s</w:t>
      </w:r>
      <w:r w:rsidRPr="00703318">
        <w:rPr>
          <w:rFonts w:cstheme="minorHAnsi"/>
        </w:rPr>
        <w:t xml:space="preserve"> must be completed </w:t>
      </w:r>
      <w:r w:rsidR="00A47559" w:rsidRPr="00703318">
        <w:rPr>
          <w:rFonts w:cstheme="minorHAnsi"/>
        </w:rPr>
        <w:t xml:space="preserve">prior to the expiry date </w:t>
      </w:r>
      <w:r w:rsidR="00A47559" w:rsidRPr="00BD6CDE">
        <w:rPr>
          <w:rFonts w:cstheme="minorHAnsi"/>
        </w:rPr>
        <w:t xml:space="preserve">of </w:t>
      </w:r>
      <w:r w:rsidR="00A24C4E" w:rsidRPr="00BD6CDE">
        <w:rPr>
          <w:rFonts w:cstheme="minorHAnsi"/>
          <w:b/>
          <w:bCs/>
          <w:u w:val="single"/>
        </w:rPr>
        <w:t>31</w:t>
      </w:r>
      <w:r w:rsidR="00A47559" w:rsidRPr="00BD6CDE">
        <w:rPr>
          <w:rFonts w:cstheme="minorHAnsi"/>
          <w:b/>
          <w:bCs/>
          <w:u w:val="single"/>
        </w:rPr>
        <w:t xml:space="preserve"> </w:t>
      </w:r>
      <w:r w:rsidR="00403EDC">
        <w:rPr>
          <w:rFonts w:cstheme="minorHAnsi"/>
          <w:b/>
          <w:bCs/>
          <w:u w:val="single"/>
        </w:rPr>
        <w:t>August</w:t>
      </w:r>
      <w:r w:rsidR="00A47559" w:rsidRPr="00BD6CDE">
        <w:rPr>
          <w:rFonts w:cstheme="minorHAnsi"/>
          <w:b/>
          <w:bCs/>
          <w:u w:val="single"/>
        </w:rPr>
        <w:t xml:space="preserve"> 202</w:t>
      </w:r>
      <w:r w:rsidR="00C0580E" w:rsidRPr="00BD6CDE">
        <w:rPr>
          <w:rFonts w:cstheme="minorHAnsi"/>
          <w:b/>
          <w:bCs/>
          <w:u w:val="single"/>
        </w:rPr>
        <w:t>8</w:t>
      </w:r>
      <w:r w:rsidR="00A47559" w:rsidRPr="00BD6CDE">
        <w:rPr>
          <w:rFonts w:cstheme="minorHAnsi"/>
        </w:rPr>
        <w:t>.</w:t>
      </w:r>
    </w:p>
    <w:p w14:paraId="03A1BA59" w14:textId="77777777" w:rsidR="00005E84" w:rsidRPr="00703318" w:rsidRDefault="00005E84" w:rsidP="00005E84">
      <w:pPr>
        <w:pStyle w:val="ListParagraph"/>
        <w:rPr>
          <w:rFonts w:cstheme="minorHAnsi"/>
        </w:rPr>
      </w:pPr>
    </w:p>
    <w:p w14:paraId="1B8984F0" w14:textId="1C15D97F" w:rsidR="00C00FF2" w:rsidRPr="00703318" w:rsidRDefault="00C00FF2" w:rsidP="00C00FF2">
      <w:pPr>
        <w:pStyle w:val="ListParagraph"/>
        <w:numPr>
          <w:ilvl w:val="0"/>
          <w:numId w:val="3"/>
        </w:numPr>
        <w:ind w:right="-46"/>
        <w:rPr>
          <w:rFonts w:cstheme="minorHAnsi"/>
        </w:rPr>
      </w:pPr>
      <w:r w:rsidRPr="00703318">
        <w:rPr>
          <w:rFonts w:cstheme="minorHAnsi"/>
        </w:rPr>
        <w:t xml:space="preserve">Upon arrival, the ECPs must be securely stored on </w:t>
      </w:r>
      <w:r w:rsidR="00C0580E">
        <w:rPr>
          <w:rFonts w:cstheme="minorHAnsi"/>
        </w:rPr>
        <w:t>STIHL Pty Ltd’s</w:t>
      </w:r>
      <w:r w:rsidRPr="00703318">
        <w:rPr>
          <w:rFonts w:cstheme="minorHAnsi"/>
        </w:rPr>
        <w:t xml:space="preserve"> premises and marked in such a manner that it is clearly identifiable as the ECP imported under this exemption.</w:t>
      </w:r>
    </w:p>
    <w:p w14:paraId="05BDB7FE" w14:textId="77777777" w:rsidR="00C00FF2" w:rsidRPr="00703318" w:rsidRDefault="00C00FF2" w:rsidP="00C00FF2">
      <w:pPr>
        <w:pStyle w:val="ListParagraph"/>
        <w:ind w:right="-46"/>
        <w:rPr>
          <w:rFonts w:cstheme="minorHAnsi"/>
        </w:rPr>
      </w:pPr>
    </w:p>
    <w:p w14:paraId="02A95BC1" w14:textId="74E83180" w:rsidR="00054079" w:rsidRPr="002077D8" w:rsidRDefault="00C00FF2" w:rsidP="002077D8">
      <w:pPr>
        <w:pStyle w:val="ListParagraph"/>
        <w:numPr>
          <w:ilvl w:val="0"/>
          <w:numId w:val="3"/>
        </w:numPr>
        <w:ind w:right="-46"/>
        <w:rPr>
          <w:rFonts w:cstheme="minorHAnsi"/>
        </w:rPr>
      </w:pPr>
      <w:r w:rsidRPr="00703318">
        <w:rPr>
          <w:rFonts w:cstheme="minorHAnsi"/>
        </w:rPr>
        <w:t>A copy of this exemption must be clearly displayed in the area(s) of the premises where the ECPs are stored.</w:t>
      </w:r>
    </w:p>
    <w:p w14:paraId="7CCC340A" w14:textId="77777777" w:rsidR="00054079" w:rsidRPr="00703318" w:rsidRDefault="00054079" w:rsidP="00054079">
      <w:pPr>
        <w:pStyle w:val="ListParagraph"/>
        <w:ind w:right="-46"/>
        <w:rPr>
          <w:rFonts w:cstheme="minorHAnsi"/>
        </w:rPr>
      </w:pPr>
    </w:p>
    <w:p w14:paraId="4A2B070F" w14:textId="26A8069F" w:rsidR="00C00FF2" w:rsidRPr="00966F93" w:rsidRDefault="00054079" w:rsidP="00966F93">
      <w:pPr>
        <w:pStyle w:val="ListParagraph"/>
        <w:numPr>
          <w:ilvl w:val="0"/>
          <w:numId w:val="3"/>
        </w:numPr>
        <w:ind w:right="-46"/>
        <w:rPr>
          <w:rFonts w:cstheme="minorHAnsi"/>
        </w:rPr>
      </w:pPr>
      <w:r w:rsidRPr="00703318">
        <w:rPr>
          <w:rFonts w:cstheme="minorHAnsi"/>
        </w:rPr>
        <w:t xml:space="preserve">The </w:t>
      </w:r>
      <w:r w:rsidR="00005E84" w:rsidRPr="00703318">
        <w:rPr>
          <w:rFonts w:cstheme="minorHAnsi"/>
        </w:rPr>
        <w:t>ECPs</w:t>
      </w:r>
      <w:r w:rsidRPr="00703318">
        <w:rPr>
          <w:rFonts w:cstheme="minorHAnsi"/>
        </w:rPr>
        <w:t xml:space="preserve"> must not be displayed by any person for sale in a retail showroom or sales area accessible to the public</w:t>
      </w:r>
      <w:r w:rsidR="00005E84" w:rsidRPr="00703318">
        <w:rPr>
          <w:rFonts w:cstheme="minorHAnsi"/>
        </w:rPr>
        <w:t xml:space="preserve"> and must not be available for purchase in Australia to the public through </w:t>
      </w:r>
      <w:r w:rsidR="002077D8">
        <w:rPr>
          <w:rFonts w:cstheme="minorHAnsi"/>
        </w:rPr>
        <w:t>STIHL Pty Ltd’s</w:t>
      </w:r>
      <w:r w:rsidR="00005E84" w:rsidRPr="00703318">
        <w:rPr>
          <w:rFonts w:cstheme="minorHAnsi"/>
        </w:rPr>
        <w:t xml:space="preserve"> dealer network or by any other means</w:t>
      </w:r>
      <w:r w:rsidRPr="00703318">
        <w:rPr>
          <w:rFonts w:cstheme="minorHAnsi"/>
        </w:rPr>
        <w:t>.</w:t>
      </w:r>
    </w:p>
    <w:p w14:paraId="4BF99959" w14:textId="77777777" w:rsidR="00B75D02" w:rsidRPr="00703318" w:rsidRDefault="00B75D02" w:rsidP="00B75D02">
      <w:pPr>
        <w:pStyle w:val="ListParagraph"/>
        <w:rPr>
          <w:rFonts w:cstheme="minorHAnsi"/>
        </w:rPr>
      </w:pPr>
    </w:p>
    <w:p w14:paraId="33909039" w14:textId="32CBBA8E" w:rsidR="00B75D02" w:rsidRPr="00703318" w:rsidRDefault="00BD6CDE" w:rsidP="00B75D02">
      <w:pPr>
        <w:pStyle w:val="ListParagraph"/>
        <w:numPr>
          <w:ilvl w:val="0"/>
          <w:numId w:val="3"/>
        </w:numPr>
        <w:ind w:right="-46"/>
        <w:rPr>
          <w:rFonts w:cstheme="minorHAnsi"/>
        </w:rPr>
      </w:pPr>
      <w:r>
        <w:rPr>
          <w:rFonts w:eastAsia="Times New Roman" w:cstheme="minorHAnsi"/>
        </w:rPr>
        <w:t>STIHL Pty Ltd</w:t>
      </w:r>
      <w:r w:rsidR="00B75D02" w:rsidRPr="00703318">
        <w:rPr>
          <w:rFonts w:eastAsia="Times New Roman" w:cstheme="minorHAnsi"/>
        </w:rPr>
        <w:t xml:space="preserve"> must submit a comprehensive report demonstrating compliance with the conditions of this exemption prior to </w:t>
      </w:r>
      <w:r w:rsidRPr="00BD6CDE">
        <w:rPr>
          <w:rFonts w:eastAsia="Times New Roman" w:cstheme="minorHAnsi"/>
        </w:rPr>
        <w:t>31</w:t>
      </w:r>
      <w:r w:rsidR="00B75D02" w:rsidRPr="00BD6CDE">
        <w:rPr>
          <w:rFonts w:eastAsia="Times New Roman" w:cstheme="minorHAnsi"/>
        </w:rPr>
        <w:t xml:space="preserve"> </w:t>
      </w:r>
      <w:r w:rsidRPr="00BD6CDE">
        <w:rPr>
          <w:rFonts w:eastAsia="Times New Roman" w:cstheme="minorHAnsi"/>
        </w:rPr>
        <w:t>July</w:t>
      </w:r>
      <w:r w:rsidR="00B75D02" w:rsidRPr="00BD6CDE">
        <w:rPr>
          <w:rFonts w:eastAsia="Times New Roman" w:cstheme="minorHAnsi"/>
        </w:rPr>
        <w:t xml:space="preserve"> 20</w:t>
      </w:r>
      <w:r w:rsidRPr="00BD6CDE">
        <w:rPr>
          <w:rFonts w:eastAsia="Times New Roman" w:cstheme="minorHAnsi"/>
        </w:rPr>
        <w:t>28</w:t>
      </w:r>
      <w:r w:rsidR="00B75D02" w:rsidRPr="00BD6CDE">
        <w:rPr>
          <w:rFonts w:eastAsia="Times New Roman" w:cstheme="minorHAnsi"/>
        </w:rPr>
        <w:t>.</w:t>
      </w:r>
    </w:p>
    <w:p w14:paraId="307E54F6" w14:textId="77777777" w:rsidR="00DE3213" w:rsidRPr="00703318" w:rsidRDefault="00DE3213" w:rsidP="00DE3213">
      <w:pPr>
        <w:pStyle w:val="ListParagraph"/>
        <w:rPr>
          <w:rFonts w:cstheme="minorHAnsi"/>
        </w:rPr>
      </w:pPr>
    </w:p>
    <w:p w14:paraId="2E27308D" w14:textId="07B80AC1" w:rsidR="00DE3213" w:rsidRPr="00703318" w:rsidRDefault="00DE3213" w:rsidP="0099657C">
      <w:pPr>
        <w:pStyle w:val="ListParagraph"/>
        <w:numPr>
          <w:ilvl w:val="0"/>
          <w:numId w:val="3"/>
        </w:numPr>
        <w:ind w:right="-46"/>
        <w:rPr>
          <w:rFonts w:cstheme="minorHAnsi"/>
        </w:rPr>
      </w:pPr>
      <w:r w:rsidRPr="00703318">
        <w:rPr>
          <w:rFonts w:cstheme="minorHAnsi"/>
        </w:rPr>
        <w:t xml:space="preserve">This exemption is for a total of </w:t>
      </w:r>
      <w:r w:rsidR="0027687D">
        <w:rPr>
          <w:rFonts w:cstheme="minorHAnsi"/>
        </w:rPr>
        <w:t>390</w:t>
      </w:r>
      <w:r w:rsidRPr="00703318">
        <w:rPr>
          <w:rFonts w:cstheme="minorHAnsi"/>
        </w:rPr>
        <w:t xml:space="preserve"> ECPs</w:t>
      </w:r>
      <w:r w:rsidR="003055EE" w:rsidRPr="00703318">
        <w:rPr>
          <w:rFonts w:cstheme="minorHAnsi"/>
        </w:rPr>
        <w:t xml:space="preserve">, </w:t>
      </w:r>
      <w:r w:rsidR="009A13F5" w:rsidRPr="00703318">
        <w:rPr>
          <w:rFonts w:cstheme="minorHAnsi"/>
        </w:rPr>
        <w:t>with the total to be made up of any combination of the ECPs as described in Schedule 1</w:t>
      </w:r>
      <w:r w:rsidRPr="00703318">
        <w:rPr>
          <w:rFonts w:cstheme="minorHAnsi"/>
        </w:rPr>
        <w:t>.</w:t>
      </w:r>
    </w:p>
    <w:p w14:paraId="1BCE8A61" w14:textId="77777777" w:rsidR="0099657C" w:rsidRPr="00A554AE" w:rsidRDefault="0099657C" w:rsidP="0099657C">
      <w:pPr>
        <w:pStyle w:val="ListParagraph"/>
        <w:ind w:right="-46"/>
        <w:rPr>
          <w:rFonts w:ascii="Arial" w:hAnsi="Arial" w:cs="Arial"/>
          <w:sz w:val="24"/>
          <w:szCs w:val="20"/>
        </w:rPr>
      </w:pPr>
    </w:p>
    <w:p w14:paraId="11FA3AA2" w14:textId="77777777" w:rsidR="00AF2693" w:rsidRDefault="00AF2693">
      <w:pPr>
        <w:ind w:right="-46"/>
        <w:rPr>
          <w:rFonts w:ascii="Arial" w:hAnsi="Arial" w:cs="Arial"/>
          <w:sz w:val="24"/>
          <w:szCs w:val="20"/>
        </w:rPr>
      </w:pPr>
    </w:p>
    <w:sectPr w:rsidR="00AF2693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pgSz w:w="11906" w:h="16838"/>
      <w:pgMar w:top="1440" w:right="1440" w:bottom="1440" w:left="144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AD56D3C" w14:textId="77777777" w:rsidR="000C3B6D" w:rsidRPr="00A554AE" w:rsidRDefault="000C3B6D">
      <w:pPr>
        <w:spacing w:after="0" w:line="240" w:lineRule="auto"/>
      </w:pPr>
      <w:r w:rsidRPr="00A554AE">
        <w:separator/>
      </w:r>
    </w:p>
  </w:endnote>
  <w:endnote w:type="continuationSeparator" w:id="0">
    <w:p w14:paraId="24ED5BB1" w14:textId="77777777" w:rsidR="000C3B6D" w:rsidRPr="00A554AE" w:rsidRDefault="000C3B6D">
      <w:pPr>
        <w:spacing w:after="0" w:line="240" w:lineRule="auto"/>
      </w:pPr>
      <w:r w:rsidRPr="00A554AE">
        <w:continuationSeparator/>
      </w:r>
    </w:p>
  </w:endnote>
  <w:endnote w:type="continuationNotice" w:id="1">
    <w:p w14:paraId="6E00C2B5" w14:textId="77777777" w:rsidR="000C3B6D" w:rsidRPr="00A554AE" w:rsidRDefault="000C3B6D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875155" w14:textId="713FBAF1" w:rsidR="003055EE" w:rsidRPr="00A554AE" w:rsidRDefault="003055EE">
    <w:pPr>
      <w:pStyle w:val="Footer"/>
    </w:pPr>
    <w:r w:rsidRPr="00A554AE">
      <w:rPr>
        <w:noProof/>
      </w:rPr>
      <mc:AlternateContent>
        <mc:Choice Requires="wps">
          <w:drawing>
            <wp:anchor distT="0" distB="0" distL="0" distR="0" simplePos="0" relativeHeight="251658248" behindDoc="0" locked="0" layoutInCell="1" allowOverlap="1" wp14:anchorId="34F3A963" wp14:editId="5BF651C0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51815" cy="404495"/>
              <wp:effectExtent l="0" t="0" r="635" b="0"/>
              <wp:wrapNone/>
              <wp:docPr id="249935198" name="Text Box 5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C87A4EA" w14:textId="2ACEA74F" w:rsidR="003055EE" w:rsidRPr="00A554AE" w:rsidRDefault="003055EE" w:rsidP="003055EE">
                          <w:pPr>
                            <w:spacing w:after="0"/>
                            <w:rPr>
                              <w:rFonts w:ascii="Calibri" w:eastAsia="Calibri" w:hAnsi="Calibri" w:cs="Calibri"/>
                              <w:color w:val="FF0000"/>
                              <w:sz w:val="24"/>
                              <w:szCs w:val="24"/>
                            </w:rPr>
                          </w:pPr>
                          <w:r w:rsidRPr="00A554AE">
                            <w:rPr>
                              <w:rFonts w:ascii="Calibri" w:eastAsia="Calibri" w:hAnsi="Calibri" w:cs="Calibri"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4F3A963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8" type="#_x0000_t202" alt="OFFICIAL" style="position:absolute;margin-left:0;margin-top:0;width:43.45pt;height:31.85pt;z-index:251658248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mFYwDgIAABwEAAAOAAAAZHJzL2Uyb0RvYy54bWysU8Fu2zAMvQ/YPwi6L7aDZGiNOEXaIsOA&#10;oC2QDj0rshQbkERBUmJnXz9KjpOt22noRaZJ6pF8fFrc9VqRo3C+BVPRYpJTIgyHujX7iv54XX+5&#10;ocQHZmqmwIiKnoSnd8vPnxadLcUUGlC1cARBjC87W9EmBFtmmeeN0MxPwAqDQQlOs4C/bp/VjnWI&#10;rlU2zfOvWQeutg648B69j0OQLhO+lIKHZym9CERVFHsL6XTp3MUzWy5YuXfMNi0/t8H+owvNWoNF&#10;L1CPLDBycO1fULrlDjzIMOGgM5Cy5SLNgNMU+btptg2zIs2C5Hh7ocl/HCx/Om7tiyOhv4ceFxgJ&#10;6awvPTrjPL10On6xU4JxpPB0oU30gXB0zufFTTGnhGNols9mt/OIkl0vW+fDNwGaRKOiDreSyGLH&#10;jQ9D6pgSaxlYt0qlzSjzhwMxoye7dhit0O960tYVnY7d76A+4VAOhn17y9ctlt4wH16YwwXjHCja&#10;8IyHVNBVFM4WJQ24n//yx3zkHaOUdCiYihpUNCXqu8F9RG2NhhuNXTKK23yeY9wc9AOgDAt8EZYn&#10;E70uqNGUDvQbynkVC2GIGY7lKrobzYcwKBefAxerVUpCGVkWNmZreYSOdEUuX/s35uyZ8ICbeoJR&#10;Tax8x/uQG296uzoEZD8tJVI7EHlmHCWY1np+LlHjv/+nrOujXv4CAAD//wMAUEsDBBQABgAIAAAA&#10;IQAfVaIN2wAAAAMBAAAPAAAAZHJzL2Rvd25yZXYueG1sTI/BbsIwEETvlfoP1lbqrTgQNaVpHISQ&#10;OFFVAnrpzdhLkhKvo3gD4e/r9lIuK41mNPO2WIyuFWfsQ+NJwXSSgEAy3jZUKfjcr5/mIAJrsrr1&#10;hAquGGBR3t8VOrf+Qls877gSsYRCrhXUzF0uZTA1Oh0mvkOK3tH3TnOUfSVtry+x3LVyliSZdLqh&#10;uFDrDlc1mtNucAqet/w+fNA+/Rpn1+9NtzLpcWOUenwYl28gGEf+D8MvfkSHMjId/EA2iFZBfIT/&#10;bvTm2SuIg4IsfQFZFvKWvfwBAAD//wMAUEsBAi0AFAAGAAgAAAAhALaDOJL+AAAA4QEAABMAAAAA&#10;AAAAAAAAAAAAAAAAAFtDb250ZW50X1R5cGVzXS54bWxQSwECLQAUAAYACAAAACEAOP0h/9YAAACU&#10;AQAACwAAAAAAAAAAAAAAAAAvAQAAX3JlbHMvLnJlbHNQSwECLQAUAAYACAAAACEAwJhWMA4CAAAc&#10;BAAADgAAAAAAAAAAAAAAAAAuAgAAZHJzL2Uyb0RvYy54bWxQSwECLQAUAAYACAAAACEAH1WiDdsA&#10;AAADAQAADwAAAAAAAAAAAAAAAABoBAAAZHJzL2Rvd25yZXYueG1sUEsFBgAAAAAEAAQA8wAAAHAF&#10;AAAAAA==&#10;" filled="f" stroked="f">
              <v:textbox style="mso-fit-shape-to-text:t" inset="0,0,0,15pt">
                <w:txbxContent>
                  <w:p w14:paraId="6C87A4EA" w14:textId="2ACEA74F" w:rsidR="003055EE" w:rsidRPr="00A554AE" w:rsidRDefault="003055EE" w:rsidP="003055EE">
                    <w:pPr>
                      <w:spacing w:after="0"/>
                      <w:rPr>
                        <w:rFonts w:ascii="Calibri" w:eastAsia="Calibri" w:hAnsi="Calibri" w:cs="Calibri"/>
                        <w:color w:val="FF0000"/>
                        <w:sz w:val="24"/>
                        <w:szCs w:val="24"/>
                      </w:rPr>
                    </w:pPr>
                    <w:r w:rsidRPr="00A554AE">
                      <w:rPr>
                        <w:rFonts w:ascii="Calibri" w:eastAsia="Calibri" w:hAnsi="Calibri" w:cs="Calibri"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BDC8A3" w14:textId="69D68CA4" w:rsidR="0057011F" w:rsidRPr="00A554AE" w:rsidRDefault="000C3B6D">
    <w:pPr>
      <w:pStyle w:val="Footer"/>
    </w:pPr>
    <w:sdt>
      <w:sdtPr>
        <w:id w:val="-240027721"/>
        <w:docPartObj>
          <w:docPartGallery w:val="Page Numbers (Bottom of Page)"/>
          <w:docPartUnique/>
        </w:docPartObj>
      </w:sdtPr>
      <w:sdtEndPr/>
      <w:sdtContent>
        <w:r w:rsidR="006412B0" w:rsidRPr="00A554AE">
          <w:t xml:space="preserve">Page | </w:t>
        </w:r>
        <w:r w:rsidR="006412B0" w:rsidRPr="00A554AE">
          <w:fldChar w:fldCharType="begin"/>
        </w:r>
        <w:r w:rsidR="006412B0" w:rsidRPr="00A554AE">
          <w:instrText xml:space="preserve"> PAGE   \* MERGEFORMAT </w:instrText>
        </w:r>
        <w:r w:rsidR="006412B0" w:rsidRPr="00A554AE">
          <w:fldChar w:fldCharType="separate"/>
        </w:r>
        <w:r w:rsidR="00A876CB" w:rsidRPr="00A554AE">
          <w:t>2</w:t>
        </w:r>
        <w:r w:rsidR="006412B0" w:rsidRPr="00A554AE">
          <w:fldChar w:fldCharType="end"/>
        </w:r>
      </w:sdtContent>
    </w:sdt>
  </w:p>
  <w:p w14:paraId="3FBDC8A4" w14:textId="77777777" w:rsidR="0057011F" w:rsidRPr="00A554AE" w:rsidRDefault="0057011F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BDC8AD" w14:textId="41998D94" w:rsidR="0057011F" w:rsidRPr="00A554AE" w:rsidRDefault="000C3B6D">
    <w:pPr>
      <w:pStyle w:val="Footer"/>
    </w:pPr>
    <w:sdt>
      <w:sdtPr>
        <w:id w:val="-1909375138"/>
        <w:docPartObj>
          <w:docPartGallery w:val="Page Numbers (Bottom of Page)"/>
          <w:docPartUnique/>
        </w:docPartObj>
      </w:sdtPr>
      <w:sdtEndPr/>
      <w:sdtContent>
        <w:r w:rsidR="006412B0" w:rsidRPr="00A554AE">
          <w:t xml:space="preserve">Page | </w:t>
        </w:r>
        <w:r w:rsidR="006412B0" w:rsidRPr="00A554AE">
          <w:fldChar w:fldCharType="begin"/>
        </w:r>
        <w:r w:rsidR="006412B0" w:rsidRPr="00A554AE">
          <w:instrText xml:space="preserve"> PAGE   \* MERGEFORMAT </w:instrText>
        </w:r>
        <w:r w:rsidR="006412B0" w:rsidRPr="00A554AE">
          <w:fldChar w:fldCharType="separate"/>
        </w:r>
        <w:r w:rsidR="00A876CB" w:rsidRPr="00A554AE">
          <w:t>1</w:t>
        </w:r>
        <w:r w:rsidR="006412B0" w:rsidRPr="00A554AE">
          <w:fldChar w:fldCharType="end"/>
        </w:r>
      </w:sdtContent>
    </w:sdt>
  </w:p>
  <w:p w14:paraId="3FBDC8AE" w14:textId="77777777" w:rsidR="0057011F" w:rsidRPr="00A554AE" w:rsidRDefault="0057011F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EF76F05" w14:textId="77777777" w:rsidR="000C3B6D" w:rsidRPr="00A554AE" w:rsidRDefault="000C3B6D">
      <w:pPr>
        <w:spacing w:after="0" w:line="240" w:lineRule="auto"/>
      </w:pPr>
      <w:r w:rsidRPr="00A554AE">
        <w:separator/>
      </w:r>
    </w:p>
  </w:footnote>
  <w:footnote w:type="continuationSeparator" w:id="0">
    <w:p w14:paraId="27389EFA" w14:textId="77777777" w:rsidR="000C3B6D" w:rsidRPr="00A554AE" w:rsidRDefault="000C3B6D">
      <w:pPr>
        <w:spacing w:after="0" w:line="240" w:lineRule="auto"/>
      </w:pPr>
      <w:r w:rsidRPr="00A554AE">
        <w:continuationSeparator/>
      </w:r>
    </w:p>
  </w:footnote>
  <w:footnote w:type="continuationNotice" w:id="1">
    <w:p w14:paraId="6C33DC69" w14:textId="77777777" w:rsidR="000C3B6D" w:rsidRPr="00A554AE" w:rsidRDefault="000C3B6D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12C0EA8" w14:textId="13F00C60" w:rsidR="00806064" w:rsidRPr="00A554AE" w:rsidRDefault="003055EE">
    <w:pPr>
      <w:pStyle w:val="Header"/>
    </w:pPr>
    <w:r w:rsidRPr="00A554AE">
      <w:rPr>
        <w:noProof/>
      </w:rPr>
      <mc:AlternateContent>
        <mc:Choice Requires="wps">
          <w:drawing>
            <wp:anchor distT="0" distB="0" distL="0" distR="0" simplePos="0" relativeHeight="251658244" behindDoc="0" locked="0" layoutInCell="1" allowOverlap="1" wp14:anchorId="75710DFE" wp14:editId="294585C6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51815" cy="404495"/>
              <wp:effectExtent l="0" t="0" r="635" b="14605"/>
              <wp:wrapNone/>
              <wp:docPr id="454471521" name="Text Box 2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33D370E" w14:textId="5E75C4DD" w:rsidR="003055EE" w:rsidRPr="00A554AE" w:rsidRDefault="003055EE" w:rsidP="003055EE">
                          <w:pPr>
                            <w:spacing w:after="0"/>
                            <w:rPr>
                              <w:rFonts w:ascii="Calibri" w:eastAsia="Calibri" w:hAnsi="Calibri" w:cs="Calibri"/>
                              <w:color w:val="FF0000"/>
                              <w:sz w:val="24"/>
                              <w:szCs w:val="24"/>
                            </w:rPr>
                          </w:pPr>
                          <w:r w:rsidRPr="00A554AE">
                            <w:rPr>
                              <w:rFonts w:ascii="Calibri" w:eastAsia="Calibri" w:hAnsi="Calibri" w:cs="Calibri"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5710DFE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OFFICIAL" style="position:absolute;margin-left:0;margin-top:0;width:43.45pt;height:31.85pt;z-index:25165824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tHukCQIAABUEAAAOAAAAZHJzL2Uyb0RvYy54bWysU8Fu2zAMvQ/YPwi6L7aLZGiNOEXWIsOA&#10;oC2QDj0rshQbkERBUmJnXz9KtpOt22nYRaZI+pF8fFre91qRk3C+BVPRYpZTIgyHujWHin5/3Xy6&#10;pcQHZmqmwIiKnoWn96uPH5adLcUNNKBq4QiCGF92tqJNCLbMMs8boZmfgRUGgxKcZgGv7pDVjnWI&#10;rlV2k+efsw5cbR1w4T16H4cgXSV8KQUPz1J6EYiqKPYW0unSuY9ntlqy8uCYbVo+tsH+oQvNWoNF&#10;L1CPLDBydO0fULrlDjzIMOOgM5Cy5SLNgNMU+btpdg2zIs2C5Hh7ocn/P1j+dNrZF0dC/wV6XGAk&#10;pLO+9OiM8/TS6fjFTgnGkcLzhTbRB8LRuVgUt8WCEo6heT6f3y0iSnb92TofvgrQJBoVdbiVRBY7&#10;bX0YUqeUWMvAplUqbUaZ3xyIGT3ZtcNohX7fj23voT7jNA6GRXvLNy3W3DIfXpjDzeIAqNbwjIdU&#10;0FUURouSBtyPv/ljPhKOUUo6VEpFDUqZEvXN4CKiqJJR3OWLHG9ucu8nwxz1A6D+CnwKlicz5gU1&#10;mdKBfkMdr2MhDDHDsVxFw2Q+hEGy+A64WK9TEurHsrA1O8sjdOQpkvjavzFnR6YDrugJJhmx8h3h&#10;Q27809v1MSDtaRuR04HIkWrUXtrn+E6iuH+9p6zra179BAAA//8DAFBLAwQUAAYACAAAACEA/KZ+&#10;stoAAAADAQAADwAAAGRycy9kb3ducmV2LnhtbEyPQU/CQBCF7yb+h82YeJNtNVSo3RJiwoEbgnoe&#10;ukNb7c423QUqv97Ri14meXkv731TLEbXqRMNofVsIJ0koIgrb1uuDbzuVnczUCEiW+w8k4EvCrAo&#10;r68KzK0/8wudtrFWUsIhRwNNjH2udagachgmvicW7+AHh1HkUGs74FnKXafvkyTTDluWhQZ7em6o&#10;+twenYF2uvQxpbf16uPdpT69bNbTy8aY25tx+QQq0hj/wvCDL+hQCtPeH9kG1RmQR+LvFW+WzUHt&#10;DWQPj6DLQv9nL78BAAD//wMAUEsBAi0AFAAGAAgAAAAhALaDOJL+AAAA4QEAABMAAAAAAAAAAAAA&#10;AAAAAAAAAFtDb250ZW50X1R5cGVzXS54bWxQSwECLQAUAAYACAAAACEAOP0h/9YAAACUAQAACwAA&#10;AAAAAAAAAAAAAAAvAQAAX3JlbHMvLnJlbHNQSwECLQAUAAYACAAAACEAyLR7pAkCAAAVBAAADgAA&#10;AAAAAAAAAAAAAAAuAgAAZHJzL2Uyb0RvYy54bWxQSwECLQAUAAYACAAAACEA/KZ+stoAAAADAQAA&#10;DwAAAAAAAAAAAAAAAABjBAAAZHJzL2Rvd25yZXYueG1sUEsFBgAAAAAEAAQA8wAAAGoFAAAAAA==&#10;" filled="f" stroked="f">
              <v:textbox style="mso-fit-shape-to-text:t" inset="0,15pt,0,0">
                <w:txbxContent>
                  <w:p w14:paraId="033D370E" w14:textId="5E75C4DD" w:rsidR="003055EE" w:rsidRPr="00A554AE" w:rsidRDefault="003055EE" w:rsidP="003055EE">
                    <w:pPr>
                      <w:spacing w:after="0"/>
                      <w:rPr>
                        <w:rFonts w:ascii="Calibri" w:eastAsia="Calibri" w:hAnsi="Calibri" w:cs="Calibri"/>
                        <w:color w:val="FF0000"/>
                        <w:sz w:val="24"/>
                        <w:szCs w:val="24"/>
                      </w:rPr>
                    </w:pPr>
                    <w:r w:rsidRPr="00A554AE">
                      <w:rPr>
                        <w:rFonts w:ascii="Calibri" w:eastAsia="Calibri" w:hAnsi="Calibri" w:cs="Calibri"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FBDC8A2" w14:textId="58DA7463" w:rsidR="0057011F" w:rsidRPr="003A608C" w:rsidRDefault="006412B0" w:rsidP="003A608C">
    <w:pPr>
      <w:ind w:right="849"/>
      <w:rPr>
        <w:rFonts w:ascii="Arial" w:hAnsi="Arial" w:cs="Arial"/>
        <w:sz w:val="20"/>
        <w:szCs w:val="20"/>
        <w:lang w:eastAsia="en-AU"/>
      </w:rPr>
    </w:pPr>
    <w:r w:rsidRPr="00A554AE">
      <w:rPr>
        <w:rFonts w:ascii="Arial" w:hAnsi="Arial" w:cs="Arial"/>
        <w:sz w:val="20"/>
        <w:szCs w:val="20"/>
        <w:lang w:eastAsia="en-AU"/>
      </w:rPr>
      <w:t xml:space="preserve">Exemption No: </w:t>
    </w:r>
    <w:sdt>
      <w:sdtPr>
        <w:rPr>
          <w:rFonts w:ascii="Arial" w:hAnsi="Arial" w:cs="Arial"/>
          <w:sz w:val="20"/>
          <w:szCs w:val="20"/>
          <w:lang w:eastAsia="en-AU"/>
        </w:rPr>
        <w:alias w:val="nrsiee_name"/>
        <w:tag w:val="dcp|document||String|jobdone"/>
        <w:id w:val="1296140422"/>
        <w:placeholder>
          <w:docPart w:val="A6B2CAAE6E4142EA81768618EC0EAE56"/>
        </w:placeholder>
        <w:text/>
      </w:sdtPr>
      <w:sdtEndPr/>
      <w:sdtContent>
        <w:r w:rsidR="00F43D63" w:rsidRPr="00C0580E">
          <w:rPr>
            <w:rFonts w:ascii="Arial" w:hAnsi="Arial" w:cs="Arial"/>
            <w:sz w:val="20"/>
            <w:szCs w:val="20"/>
            <w:lang w:eastAsia="en-AU"/>
          </w:rPr>
          <w:t>ECP-</w:t>
        </w:r>
        <w:r w:rsidR="001D6C36" w:rsidRPr="00C0580E">
          <w:rPr>
            <w:rFonts w:ascii="Arial" w:hAnsi="Arial" w:cs="Arial"/>
            <w:sz w:val="20"/>
            <w:szCs w:val="20"/>
            <w:lang w:eastAsia="en-AU"/>
          </w:rPr>
          <w:t>26</w:t>
        </w:r>
        <w:r w:rsidR="00F43D63" w:rsidRPr="00C0580E">
          <w:rPr>
            <w:rFonts w:ascii="Arial" w:hAnsi="Arial" w:cs="Arial"/>
            <w:sz w:val="20"/>
            <w:szCs w:val="20"/>
            <w:lang w:eastAsia="en-AU"/>
          </w:rPr>
          <w:t>-</w:t>
        </w:r>
        <w:r w:rsidR="001D6C36" w:rsidRPr="00C0580E">
          <w:rPr>
            <w:rFonts w:ascii="Arial" w:hAnsi="Arial" w:cs="Arial"/>
            <w:sz w:val="20"/>
            <w:szCs w:val="20"/>
            <w:lang w:eastAsia="en-AU"/>
          </w:rPr>
          <w:t>005</w:t>
        </w:r>
        <w:r w:rsidR="002B53D6" w:rsidRPr="00C0580E">
          <w:rPr>
            <w:rFonts w:ascii="Arial" w:hAnsi="Arial" w:cs="Arial"/>
            <w:sz w:val="20"/>
            <w:szCs w:val="20"/>
            <w:lang w:eastAsia="en-AU"/>
          </w:rPr>
          <w:t>4</w:t>
        </w:r>
        <w:r w:rsidR="00D7457A" w:rsidRPr="00C0580E">
          <w:rPr>
            <w:rFonts w:ascii="Arial" w:hAnsi="Arial" w:cs="Arial"/>
            <w:sz w:val="20"/>
            <w:szCs w:val="20"/>
            <w:lang w:eastAsia="en-AU"/>
          </w:rPr>
          <w:t>E</w:t>
        </w:r>
      </w:sdtContent>
    </w:sdt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7FADB1" w14:textId="67D17838" w:rsidR="008E1216" w:rsidRPr="00A554AE" w:rsidRDefault="0087590F" w:rsidP="00A2755D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  <w:r>
      <w:rPr>
        <w:rFonts w:ascii="Arial" w:hAnsi="Arial" w:cs="Arial"/>
        <w:i/>
        <w:noProof/>
        <w:color w:val="7B7B7B" w:themeColor="accent3" w:themeShade="BF"/>
        <w:sz w:val="40"/>
        <w:szCs w:val="40"/>
      </w:rPr>
      <w:drawing>
        <wp:inline distT="0" distB="0" distL="0" distR="0" wp14:anchorId="1F92CBF2" wp14:editId="69FDFDBE">
          <wp:extent cx="2828925" cy="883920"/>
          <wp:effectExtent l="0" t="0" r="9525" b="0"/>
          <wp:docPr id="2011419600" name="Picture 7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6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828925" cy="88392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</wp:inline>
      </w:drawing>
    </w:r>
  </w:p>
  <w:p w14:paraId="3FBDC8A7" w14:textId="77777777" w:rsidR="0057011F" w:rsidRPr="00A554AE" w:rsidRDefault="006412B0" w:rsidP="00DB50A0">
    <w:pPr>
      <w:jc w:val="center"/>
      <w:rPr>
        <w:rFonts w:ascii="Arial" w:hAnsi="Arial" w:cs="Arial"/>
        <w:i/>
        <w:sz w:val="44"/>
        <w:szCs w:val="44"/>
      </w:rPr>
    </w:pPr>
    <w:r w:rsidRPr="00A554AE">
      <w:rPr>
        <w:rFonts w:ascii="Arial" w:hAnsi="Arial" w:cs="Arial"/>
        <w:i/>
        <w:sz w:val="44"/>
        <w:szCs w:val="44"/>
      </w:rPr>
      <w:t>Product Emissions Standards Act 2017</w:t>
    </w:r>
  </w:p>
  <w:p w14:paraId="3FBDC8A8" w14:textId="77777777" w:rsidR="0057011F" w:rsidRPr="00A554AE" w:rsidRDefault="006412B0" w:rsidP="00DB50A0">
    <w:pPr>
      <w:jc w:val="center"/>
      <w:rPr>
        <w:rFonts w:ascii="Arial" w:hAnsi="Arial" w:cs="Arial"/>
        <w:i/>
        <w:sz w:val="36"/>
        <w:szCs w:val="36"/>
      </w:rPr>
    </w:pPr>
    <w:r w:rsidRPr="00A554AE">
      <w:rPr>
        <w:rFonts w:ascii="Arial" w:hAnsi="Arial" w:cs="Arial"/>
        <w:i/>
        <w:sz w:val="36"/>
        <w:szCs w:val="36"/>
      </w:rPr>
      <w:t>Product Emissions Standards Rules 2017</w:t>
    </w:r>
  </w:p>
  <w:p w14:paraId="3FBDC8A9" w14:textId="77777777" w:rsidR="0057011F" w:rsidRPr="00A554AE" w:rsidRDefault="006412B0" w:rsidP="00DB50A0">
    <w:pPr>
      <w:jc w:val="center"/>
      <w:rPr>
        <w:rFonts w:ascii="Arial" w:hAnsi="Arial" w:cs="Arial"/>
      </w:rPr>
    </w:pPr>
    <w:r w:rsidRPr="00A554AE">
      <w:rPr>
        <w:rFonts w:ascii="Arial" w:hAnsi="Arial" w:cs="Arial"/>
        <w:b/>
        <w:sz w:val="40"/>
        <w:szCs w:val="40"/>
      </w:rPr>
      <w:t>Exemption Notice</w:t>
    </w:r>
  </w:p>
  <w:p w14:paraId="3FBDC8AA" w14:textId="77777777" w:rsidR="0057011F" w:rsidRPr="00A554AE" w:rsidRDefault="0057011F" w:rsidP="00DB50A0">
    <w:pPr>
      <w:rPr>
        <w:rFonts w:ascii="Arial" w:hAnsi="Arial" w:cs="Arial"/>
        <w:b/>
        <w:sz w:val="28"/>
        <w:szCs w:val="28"/>
      </w:rPr>
    </w:pPr>
  </w:p>
  <w:p w14:paraId="3FBDC8AC" w14:textId="4685D30A" w:rsidR="0057011F" w:rsidRDefault="006412B0" w:rsidP="00DB50A0">
    <w:pPr>
      <w:rPr>
        <w:rFonts w:ascii="Arial" w:hAnsi="Arial" w:cs="Arial"/>
        <w:b/>
        <w:sz w:val="28"/>
        <w:szCs w:val="28"/>
      </w:rPr>
    </w:pPr>
    <w:r w:rsidRPr="00A554AE">
      <w:rPr>
        <w:rFonts w:ascii="Arial" w:hAnsi="Arial" w:cs="Arial"/>
        <w:b/>
        <w:sz w:val="28"/>
        <w:szCs w:val="28"/>
      </w:rPr>
      <w:t>Exemption No</w:t>
    </w:r>
    <w:r w:rsidR="00F43D63" w:rsidRPr="00A554AE">
      <w:rPr>
        <w:rFonts w:ascii="Arial" w:hAnsi="Arial" w:cs="Arial"/>
        <w:b/>
        <w:sz w:val="28"/>
        <w:szCs w:val="28"/>
      </w:rPr>
      <w:t xml:space="preserve">: </w:t>
    </w:r>
    <w:sdt>
      <w:sdtPr>
        <w:rPr>
          <w:rFonts w:ascii="Arial" w:hAnsi="Arial" w:cs="Arial"/>
          <w:b/>
          <w:sz w:val="28"/>
          <w:szCs w:val="28"/>
        </w:rPr>
        <w:alias w:val="nrsiee_name"/>
        <w:tag w:val="dcp|document||String|jobdone"/>
        <w:id w:val="726291014"/>
        <w:placeholder>
          <w:docPart w:val="7B66FA4FEB5143529FCB46796E27F5E3"/>
        </w:placeholder>
        <w:text/>
      </w:sdtPr>
      <w:sdtEndPr/>
      <w:sdtContent>
        <w:r w:rsidR="00F43D63" w:rsidRPr="00017831">
          <w:rPr>
            <w:rFonts w:ascii="Arial" w:hAnsi="Arial" w:cs="Arial"/>
            <w:b/>
            <w:sz w:val="28"/>
            <w:szCs w:val="28"/>
          </w:rPr>
          <w:t>ECP-</w:t>
        </w:r>
        <w:r w:rsidR="001D6C36" w:rsidRPr="00017831">
          <w:rPr>
            <w:rFonts w:ascii="Arial" w:hAnsi="Arial" w:cs="Arial"/>
            <w:b/>
            <w:sz w:val="28"/>
            <w:szCs w:val="28"/>
          </w:rPr>
          <w:t>26</w:t>
        </w:r>
        <w:r w:rsidR="00F43D63" w:rsidRPr="00017831">
          <w:rPr>
            <w:rFonts w:ascii="Arial" w:hAnsi="Arial" w:cs="Arial"/>
            <w:b/>
            <w:sz w:val="28"/>
            <w:szCs w:val="28"/>
          </w:rPr>
          <w:t>-</w:t>
        </w:r>
        <w:r w:rsidR="001D6C36" w:rsidRPr="00017831">
          <w:rPr>
            <w:rFonts w:ascii="Arial" w:hAnsi="Arial" w:cs="Arial"/>
            <w:b/>
            <w:sz w:val="28"/>
            <w:szCs w:val="28"/>
          </w:rPr>
          <w:t>005</w:t>
        </w:r>
        <w:r w:rsidR="002B53D6" w:rsidRPr="00017831">
          <w:rPr>
            <w:rFonts w:ascii="Arial" w:hAnsi="Arial" w:cs="Arial"/>
            <w:b/>
            <w:sz w:val="28"/>
            <w:szCs w:val="28"/>
          </w:rPr>
          <w:t>4</w:t>
        </w:r>
        <w:r w:rsidR="00D7457A" w:rsidRPr="00017831">
          <w:rPr>
            <w:rFonts w:ascii="Arial" w:hAnsi="Arial" w:cs="Arial"/>
            <w:b/>
            <w:sz w:val="28"/>
            <w:szCs w:val="28"/>
          </w:rPr>
          <w:t>E</w:t>
        </w:r>
      </w:sdtContent>
    </w:sdt>
  </w:p>
  <w:p w14:paraId="18B75A3B" w14:textId="77777777" w:rsidR="00D71EB3" w:rsidRPr="00A2755D" w:rsidRDefault="00D71EB3" w:rsidP="00DB50A0">
    <w:pPr>
      <w:rPr>
        <w:rFonts w:ascii="Arial" w:hAnsi="Arial" w:cs="Arial"/>
        <w:b/>
        <w:sz w:val="28"/>
        <w:szCs w:val="28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numPicBullet w:numPicBulletId="0">
    <w:pict>
      <v:rect id="_x0000_i1025" style="width:0;height:1.5pt" o:hralign="center" o:bullet="t" o:hrstd="t" o:hr="t" fillcolor="#a0a0a0" stroked="f"/>
    </w:pict>
  </w:numPicBullet>
  <w:abstractNum w:abstractNumId="0" w15:restartNumberingAfterBreak="0">
    <w:nsid w:val="0BFB3CF9"/>
    <w:multiLevelType w:val="hybridMultilevel"/>
    <w:tmpl w:val="DBDE93FC"/>
    <w:lvl w:ilvl="0" w:tplc="E0746582">
      <w:start w:val="1"/>
      <w:numFmt w:val="decimal"/>
      <w:lvlText w:val="%1."/>
      <w:lvlJc w:val="left"/>
      <w:pPr>
        <w:ind w:left="720" w:hanging="360"/>
      </w:pPr>
    </w:lvl>
    <w:lvl w:ilvl="1" w:tplc="A208B8C0" w:tentative="1">
      <w:start w:val="1"/>
      <w:numFmt w:val="lowerLetter"/>
      <w:lvlText w:val="%2."/>
      <w:lvlJc w:val="left"/>
      <w:pPr>
        <w:ind w:left="1440" w:hanging="360"/>
      </w:pPr>
    </w:lvl>
    <w:lvl w:ilvl="2" w:tplc="2FC87706" w:tentative="1">
      <w:start w:val="1"/>
      <w:numFmt w:val="lowerRoman"/>
      <w:lvlText w:val="%3."/>
      <w:lvlJc w:val="right"/>
      <w:pPr>
        <w:ind w:left="2160" w:hanging="180"/>
      </w:pPr>
    </w:lvl>
    <w:lvl w:ilvl="3" w:tplc="C0F85B98" w:tentative="1">
      <w:start w:val="1"/>
      <w:numFmt w:val="decimal"/>
      <w:lvlText w:val="%4."/>
      <w:lvlJc w:val="left"/>
      <w:pPr>
        <w:ind w:left="2880" w:hanging="360"/>
      </w:pPr>
    </w:lvl>
    <w:lvl w:ilvl="4" w:tplc="3398D99E" w:tentative="1">
      <w:start w:val="1"/>
      <w:numFmt w:val="lowerLetter"/>
      <w:lvlText w:val="%5."/>
      <w:lvlJc w:val="left"/>
      <w:pPr>
        <w:ind w:left="3600" w:hanging="360"/>
      </w:pPr>
    </w:lvl>
    <w:lvl w:ilvl="5" w:tplc="21424DE2" w:tentative="1">
      <w:start w:val="1"/>
      <w:numFmt w:val="lowerRoman"/>
      <w:lvlText w:val="%6."/>
      <w:lvlJc w:val="right"/>
      <w:pPr>
        <w:ind w:left="4320" w:hanging="180"/>
      </w:pPr>
    </w:lvl>
    <w:lvl w:ilvl="6" w:tplc="34421B02" w:tentative="1">
      <w:start w:val="1"/>
      <w:numFmt w:val="decimal"/>
      <w:lvlText w:val="%7."/>
      <w:lvlJc w:val="left"/>
      <w:pPr>
        <w:ind w:left="5040" w:hanging="360"/>
      </w:pPr>
    </w:lvl>
    <w:lvl w:ilvl="7" w:tplc="91FE4498" w:tentative="1">
      <w:start w:val="1"/>
      <w:numFmt w:val="lowerLetter"/>
      <w:lvlText w:val="%8."/>
      <w:lvlJc w:val="left"/>
      <w:pPr>
        <w:ind w:left="5760" w:hanging="360"/>
      </w:pPr>
    </w:lvl>
    <w:lvl w:ilvl="8" w:tplc="02BC360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B1C5B23"/>
    <w:multiLevelType w:val="hybridMultilevel"/>
    <w:tmpl w:val="D8CEE112"/>
    <w:lvl w:ilvl="0" w:tplc="FC08626C">
      <w:start w:val="1"/>
      <w:numFmt w:val="decimal"/>
      <w:lvlText w:val="%1."/>
      <w:lvlJc w:val="left"/>
      <w:pPr>
        <w:ind w:left="720" w:hanging="380"/>
      </w:pPr>
      <w:rPr>
        <w:rFonts w:hint="default"/>
      </w:rPr>
    </w:lvl>
    <w:lvl w:ilvl="1" w:tplc="43BAA4CC">
      <w:start w:val="1"/>
      <w:numFmt w:val="lowerLetter"/>
      <w:lvlText w:val="%2."/>
      <w:lvlJc w:val="left"/>
      <w:pPr>
        <w:ind w:left="1440" w:hanging="360"/>
      </w:pPr>
    </w:lvl>
    <w:lvl w:ilvl="2" w:tplc="C0FC09DC" w:tentative="1">
      <w:start w:val="1"/>
      <w:numFmt w:val="lowerRoman"/>
      <w:lvlText w:val="%3."/>
      <w:lvlJc w:val="right"/>
      <w:pPr>
        <w:ind w:left="2160" w:hanging="180"/>
      </w:pPr>
    </w:lvl>
    <w:lvl w:ilvl="3" w:tplc="7862B346" w:tentative="1">
      <w:start w:val="1"/>
      <w:numFmt w:val="decimal"/>
      <w:lvlText w:val="%4."/>
      <w:lvlJc w:val="left"/>
      <w:pPr>
        <w:ind w:left="2880" w:hanging="360"/>
      </w:pPr>
    </w:lvl>
    <w:lvl w:ilvl="4" w:tplc="073E3102" w:tentative="1">
      <w:start w:val="1"/>
      <w:numFmt w:val="lowerLetter"/>
      <w:lvlText w:val="%5."/>
      <w:lvlJc w:val="left"/>
      <w:pPr>
        <w:ind w:left="3600" w:hanging="360"/>
      </w:pPr>
    </w:lvl>
    <w:lvl w:ilvl="5" w:tplc="7DC459BC" w:tentative="1">
      <w:start w:val="1"/>
      <w:numFmt w:val="lowerRoman"/>
      <w:lvlText w:val="%6."/>
      <w:lvlJc w:val="right"/>
      <w:pPr>
        <w:ind w:left="4320" w:hanging="180"/>
      </w:pPr>
    </w:lvl>
    <w:lvl w:ilvl="6" w:tplc="F6F6C69A" w:tentative="1">
      <w:start w:val="1"/>
      <w:numFmt w:val="decimal"/>
      <w:lvlText w:val="%7."/>
      <w:lvlJc w:val="left"/>
      <w:pPr>
        <w:ind w:left="5040" w:hanging="360"/>
      </w:pPr>
    </w:lvl>
    <w:lvl w:ilvl="7" w:tplc="7B282B2C" w:tentative="1">
      <w:start w:val="1"/>
      <w:numFmt w:val="lowerLetter"/>
      <w:lvlText w:val="%8."/>
      <w:lvlJc w:val="left"/>
      <w:pPr>
        <w:ind w:left="5760" w:hanging="360"/>
      </w:pPr>
    </w:lvl>
    <w:lvl w:ilvl="8" w:tplc="7CB6F73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A391ED7"/>
    <w:multiLevelType w:val="hybridMultilevel"/>
    <w:tmpl w:val="E7540E76"/>
    <w:lvl w:ilvl="0" w:tplc="00448E4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5EE86506" w:tentative="1">
      <w:start w:val="1"/>
      <w:numFmt w:val="lowerLetter"/>
      <w:lvlText w:val="%2."/>
      <w:lvlJc w:val="left"/>
      <w:pPr>
        <w:ind w:left="1440" w:hanging="360"/>
      </w:pPr>
    </w:lvl>
    <w:lvl w:ilvl="2" w:tplc="2E1C5EB2" w:tentative="1">
      <w:start w:val="1"/>
      <w:numFmt w:val="lowerRoman"/>
      <w:lvlText w:val="%3."/>
      <w:lvlJc w:val="right"/>
      <w:pPr>
        <w:ind w:left="2160" w:hanging="180"/>
      </w:pPr>
    </w:lvl>
    <w:lvl w:ilvl="3" w:tplc="4658F44E" w:tentative="1">
      <w:start w:val="1"/>
      <w:numFmt w:val="decimal"/>
      <w:lvlText w:val="%4."/>
      <w:lvlJc w:val="left"/>
      <w:pPr>
        <w:ind w:left="2880" w:hanging="360"/>
      </w:pPr>
    </w:lvl>
    <w:lvl w:ilvl="4" w:tplc="D4AAFF86" w:tentative="1">
      <w:start w:val="1"/>
      <w:numFmt w:val="lowerLetter"/>
      <w:lvlText w:val="%5."/>
      <w:lvlJc w:val="left"/>
      <w:pPr>
        <w:ind w:left="3600" w:hanging="360"/>
      </w:pPr>
    </w:lvl>
    <w:lvl w:ilvl="5" w:tplc="55B6AAB6" w:tentative="1">
      <w:start w:val="1"/>
      <w:numFmt w:val="lowerRoman"/>
      <w:lvlText w:val="%6."/>
      <w:lvlJc w:val="right"/>
      <w:pPr>
        <w:ind w:left="4320" w:hanging="180"/>
      </w:pPr>
    </w:lvl>
    <w:lvl w:ilvl="6" w:tplc="B762BFCC" w:tentative="1">
      <w:start w:val="1"/>
      <w:numFmt w:val="decimal"/>
      <w:lvlText w:val="%7."/>
      <w:lvlJc w:val="left"/>
      <w:pPr>
        <w:ind w:left="5040" w:hanging="360"/>
      </w:pPr>
    </w:lvl>
    <w:lvl w:ilvl="7" w:tplc="82742580" w:tentative="1">
      <w:start w:val="1"/>
      <w:numFmt w:val="lowerLetter"/>
      <w:lvlText w:val="%8."/>
      <w:lvlJc w:val="left"/>
      <w:pPr>
        <w:ind w:left="5760" w:hanging="360"/>
      </w:pPr>
    </w:lvl>
    <w:lvl w:ilvl="8" w:tplc="F6364118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90724642">
    <w:abstractNumId w:val="0"/>
  </w:num>
  <w:num w:numId="2" w16cid:durableId="2128311618">
    <w:abstractNumId w:val="2"/>
  </w:num>
  <w:num w:numId="3" w16cid:durableId="753085273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yMDE0tzAwNrcwMTA0tzRS0lEKTi0uzszPAykwqQUAw9SwuSwAAAA="/>
  </w:docVars>
  <w:rsids>
    <w:rsidRoot w:val="00E4386B"/>
    <w:rsid w:val="000055ED"/>
    <w:rsid w:val="00005E84"/>
    <w:rsid w:val="00017831"/>
    <w:rsid w:val="000256D3"/>
    <w:rsid w:val="000258AF"/>
    <w:rsid w:val="00025ACA"/>
    <w:rsid w:val="00027447"/>
    <w:rsid w:val="00033E38"/>
    <w:rsid w:val="00046AD7"/>
    <w:rsid w:val="000515B5"/>
    <w:rsid w:val="00054079"/>
    <w:rsid w:val="00054CBD"/>
    <w:rsid w:val="000623C9"/>
    <w:rsid w:val="00070017"/>
    <w:rsid w:val="00075605"/>
    <w:rsid w:val="00076CEF"/>
    <w:rsid w:val="00090B84"/>
    <w:rsid w:val="00096ABD"/>
    <w:rsid w:val="000A572E"/>
    <w:rsid w:val="000B5DAC"/>
    <w:rsid w:val="000C3B6D"/>
    <w:rsid w:val="000E559E"/>
    <w:rsid w:val="00102F78"/>
    <w:rsid w:val="00104935"/>
    <w:rsid w:val="00115FFE"/>
    <w:rsid w:val="00123842"/>
    <w:rsid w:val="001255D2"/>
    <w:rsid w:val="0013072E"/>
    <w:rsid w:val="00134DA2"/>
    <w:rsid w:val="00157AB8"/>
    <w:rsid w:val="00172353"/>
    <w:rsid w:val="00187937"/>
    <w:rsid w:val="00193C83"/>
    <w:rsid w:val="00194745"/>
    <w:rsid w:val="00197E52"/>
    <w:rsid w:val="001A218E"/>
    <w:rsid w:val="001A4270"/>
    <w:rsid w:val="001B30BA"/>
    <w:rsid w:val="001C0CEB"/>
    <w:rsid w:val="001C3DB2"/>
    <w:rsid w:val="001D293A"/>
    <w:rsid w:val="001D47B1"/>
    <w:rsid w:val="001D6C36"/>
    <w:rsid w:val="001D7DF1"/>
    <w:rsid w:val="001E0AC9"/>
    <w:rsid w:val="001F2D20"/>
    <w:rsid w:val="001F4112"/>
    <w:rsid w:val="001F461F"/>
    <w:rsid w:val="00202E80"/>
    <w:rsid w:val="002077D8"/>
    <w:rsid w:val="002214E8"/>
    <w:rsid w:val="00231E4A"/>
    <w:rsid w:val="00245B5E"/>
    <w:rsid w:val="00247560"/>
    <w:rsid w:val="00250F86"/>
    <w:rsid w:val="00252DEB"/>
    <w:rsid w:val="002548F1"/>
    <w:rsid w:val="00256D73"/>
    <w:rsid w:val="002573B0"/>
    <w:rsid w:val="00263315"/>
    <w:rsid w:val="0026553E"/>
    <w:rsid w:val="0027020A"/>
    <w:rsid w:val="00271580"/>
    <w:rsid w:val="00272F3B"/>
    <w:rsid w:val="0027687D"/>
    <w:rsid w:val="002961EE"/>
    <w:rsid w:val="002966CD"/>
    <w:rsid w:val="002B000B"/>
    <w:rsid w:val="002B53D6"/>
    <w:rsid w:val="002B7391"/>
    <w:rsid w:val="002B76BC"/>
    <w:rsid w:val="002C182C"/>
    <w:rsid w:val="002C5A3B"/>
    <w:rsid w:val="002C69F8"/>
    <w:rsid w:val="002C6FA8"/>
    <w:rsid w:val="002E319C"/>
    <w:rsid w:val="002E6C3F"/>
    <w:rsid w:val="002F28B4"/>
    <w:rsid w:val="002F35B5"/>
    <w:rsid w:val="002F5F85"/>
    <w:rsid w:val="00304335"/>
    <w:rsid w:val="003055EE"/>
    <w:rsid w:val="00313287"/>
    <w:rsid w:val="00324487"/>
    <w:rsid w:val="00335009"/>
    <w:rsid w:val="00352F54"/>
    <w:rsid w:val="00367E11"/>
    <w:rsid w:val="00380158"/>
    <w:rsid w:val="00383F85"/>
    <w:rsid w:val="00386251"/>
    <w:rsid w:val="0039277E"/>
    <w:rsid w:val="003A3AD5"/>
    <w:rsid w:val="003A608C"/>
    <w:rsid w:val="003C3A01"/>
    <w:rsid w:val="003D3BFE"/>
    <w:rsid w:val="003F39AB"/>
    <w:rsid w:val="0040216E"/>
    <w:rsid w:val="00403EDC"/>
    <w:rsid w:val="0040635E"/>
    <w:rsid w:val="00406491"/>
    <w:rsid w:val="0040714D"/>
    <w:rsid w:val="00413130"/>
    <w:rsid w:val="0042096F"/>
    <w:rsid w:val="004222C5"/>
    <w:rsid w:val="004257DB"/>
    <w:rsid w:val="00430F6F"/>
    <w:rsid w:val="00435FA5"/>
    <w:rsid w:val="004522C5"/>
    <w:rsid w:val="00456017"/>
    <w:rsid w:val="00456310"/>
    <w:rsid w:val="00475A96"/>
    <w:rsid w:val="00480B23"/>
    <w:rsid w:val="00485F4F"/>
    <w:rsid w:val="00491A93"/>
    <w:rsid w:val="004D63F4"/>
    <w:rsid w:val="004D6508"/>
    <w:rsid w:val="004E38B2"/>
    <w:rsid w:val="004E49DD"/>
    <w:rsid w:val="004E4F48"/>
    <w:rsid w:val="004F2BE8"/>
    <w:rsid w:val="0050194E"/>
    <w:rsid w:val="0050630F"/>
    <w:rsid w:val="00512669"/>
    <w:rsid w:val="0052003F"/>
    <w:rsid w:val="005230E4"/>
    <w:rsid w:val="00527564"/>
    <w:rsid w:val="0053506E"/>
    <w:rsid w:val="005359B1"/>
    <w:rsid w:val="005442C5"/>
    <w:rsid w:val="00547DCC"/>
    <w:rsid w:val="00550407"/>
    <w:rsid w:val="005505B2"/>
    <w:rsid w:val="005535A6"/>
    <w:rsid w:val="00554A40"/>
    <w:rsid w:val="00567A8A"/>
    <w:rsid w:val="0057011F"/>
    <w:rsid w:val="00571CCC"/>
    <w:rsid w:val="00593339"/>
    <w:rsid w:val="0059664A"/>
    <w:rsid w:val="005A4955"/>
    <w:rsid w:val="005B63F0"/>
    <w:rsid w:val="005C2349"/>
    <w:rsid w:val="005D055F"/>
    <w:rsid w:val="005E2207"/>
    <w:rsid w:val="005E22A8"/>
    <w:rsid w:val="005E77AC"/>
    <w:rsid w:val="00606F34"/>
    <w:rsid w:val="00610562"/>
    <w:rsid w:val="00613293"/>
    <w:rsid w:val="00615479"/>
    <w:rsid w:val="006166BC"/>
    <w:rsid w:val="00620440"/>
    <w:rsid w:val="00622E4D"/>
    <w:rsid w:val="0062696F"/>
    <w:rsid w:val="00627BE2"/>
    <w:rsid w:val="006327CB"/>
    <w:rsid w:val="00634A3D"/>
    <w:rsid w:val="00637EC9"/>
    <w:rsid w:val="00640D82"/>
    <w:rsid w:val="006412B0"/>
    <w:rsid w:val="00642B13"/>
    <w:rsid w:val="006441BF"/>
    <w:rsid w:val="00644490"/>
    <w:rsid w:val="00644601"/>
    <w:rsid w:val="00670C6C"/>
    <w:rsid w:val="006735B1"/>
    <w:rsid w:val="00677636"/>
    <w:rsid w:val="0068096F"/>
    <w:rsid w:val="0068277E"/>
    <w:rsid w:val="006A01DA"/>
    <w:rsid w:val="006A1854"/>
    <w:rsid w:val="006A4DE5"/>
    <w:rsid w:val="006B10FF"/>
    <w:rsid w:val="006B1EBE"/>
    <w:rsid w:val="006B24C2"/>
    <w:rsid w:val="006B68AB"/>
    <w:rsid w:val="006D09AF"/>
    <w:rsid w:val="006D288B"/>
    <w:rsid w:val="006D310E"/>
    <w:rsid w:val="006D3BA7"/>
    <w:rsid w:val="006D3C35"/>
    <w:rsid w:val="006D3E34"/>
    <w:rsid w:val="006D5092"/>
    <w:rsid w:val="006F1A0E"/>
    <w:rsid w:val="007027DC"/>
    <w:rsid w:val="00703318"/>
    <w:rsid w:val="0070623E"/>
    <w:rsid w:val="00730404"/>
    <w:rsid w:val="00730C25"/>
    <w:rsid w:val="0073489B"/>
    <w:rsid w:val="00742A84"/>
    <w:rsid w:val="00761C24"/>
    <w:rsid w:val="007636B4"/>
    <w:rsid w:val="00775046"/>
    <w:rsid w:val="00793CD5"/>
    <w:rsid w:val="007A41A2"/>
    <w:rsid w:val="007C5BC5"/>
    <w:rsid w:val="007C6831"/>
    <w:rsid w:val="007E74CD"/>
    <w:rsid w:val="00806064"/>
    <w:rsid w:val="00822ABB"/>
    <w:rsid w:val="00822F5D"/>
    <w:rsid w:val="0083734B"/>
    <w:rsid w:val="00841E8A"/>
    <w:rsid w:val="008556A6"/>
    <w:rsid w:val="0085726A"/>
    <w:rsid w:val="00857412"/>
    <w:rsid w:val="008666B8"/>
    <w:rsid w:val="00871200"/>
    <w:rsid w:val="0087590F"/>
    <w:rsid w:val="00893AB3"/>
    <w:rsid w:val="008A613A"/>
    <w:rsid w:val="008B559E"/>
    <w:rsid w:val="008C4D6F"/>
    <w:rsid w:val="008C6D62"/>
    <w:rsid w:val="008D17B0"/>
    <w:rsid w:val="008E1216"/>
    <w:rsid w:val="008E3CE1"/>
    <w:rsid w:val="0090390E"/>
    <w:rsid w:val="00905D5E"/>
    <w:rsid w:val="00927D3D"/>
    <w:rsid w:val="009303A3"/>
    <w:rsid w:val="00933E42"/>
    <w:rsid w:val="00936E96"/>
    <w:rsid w:val="00940CCF"/>
    <w:rsid w:val="00942D8F"/>
    <w:rsid w:val="00955461"/>
    <w:rsid w:val="00960BD5"/>
    <w:rsid w:val="00962B0C"/>
    <w:rsid w:val="00966F93"/>
    <w:rsid w:val="00970E24"/>
    <w:rsid w:val="00970E8B"/>
    <w:rsid w:val="00972EFD"/>
    <w:rsid w:val="009825B2"/>
    <w:rsid w:val="009826A4"/>
    <w:rsid w:val="00985796"/>
    <w:rsid w:val="00994F56"/>
    <w:rsid w:val="0099657C"/>
    <w:rsid w:val="00997404"/>
    <w:rsid w:val="009A13F5"/>
    <w:rsid w:val="009A5698"/>
    <w:rsid w:val="009A7581"/>
    <w:rsid w:val="009B406F"/>
    <w:rsid w:val="009C2421"/>
    <w:rsid w:val="009C6B0F"/>
    <w:rsid w:val="009C75EB"/>
    <w:rsid w:val="009D02B5"/>
    <w:rsid w:val="009D573F"/>
    <w:rsid w:val="009D7ABC"/>
    <w:rsid w:val="009E11AD"/>
    <w:rsid w:val="009E178E"/>
    <w:rsid w:val="009E2FF7"/>
    <w:rsid w:val="009F7208"/>
    <w:rsid w:val="00A02380"/>
    <w:rsid w:val="00A10E15"/>
    <w:rsid w:val="00A24C4E"/>
    <w:rsid w:val="00A2755D"/>
    <w:rsid w:val="00A27D72"/>
    <w:rsid w:val="00A34954"/>
    <w:rsid w:val="00A44592"/>
    <w:rsid w:val="00A45DD1"/>
    <w:rsid w:val="00A47559"/>
    <w:rsid w:val="00A53D5E"/>
    <w:rsid w:val="00A548DB"/>
    <w:rsid w:val="00A554AE"/>
    <w:rsid w:val="00A70782"/>
    <w:rsid w:val="00A77413"/>
    <w:rsid w:val="00A85A46"/>
    <w:rsid w:val="00A876CB"/>
    <w:rsid w:val="00A9268F"/>
    <w:rsid w:val="00AA2470"/>
    <w:rsid w:val="00AB319B"/>
    <w:rsid w:val="00AB44F8"/>
    <w:rsid w:val="00AB55DD"/>
    <w:rsid w:val="00AB6276"/>
    <w:rsid w:val="00AC46AB"/>
    <w:rsid w:val="00AC5F65"/>
    <w:rsid w:val="00AC65A2"/>
    <w:rsid w:val="00AD4884"/>
    <w:rsid w:val="00AF1AD0"/>
    <w:rsid w:val="00AF2693"/>
    <w:rsid w:val="00AF4445"/>
    <w:rsid w:val="00AF4A17"/>
    <w:rsid w:val="00B05548"/>
    <w:rsid w:val="00B1526F"/>
    <w:rsid w:val="00B234CA"/>
    <w:rsid w:val="00B25EBE"/>
    <w:rsid w:val="00B316EF"/>
    <w:rsid w:val="00B31771"/>
    <w:rsid w:val="00B451C9"/>
    <w:rsid w:val="00B50072"/>
    <w:rsid w:val="00B525E8"/>
    <w:rsid w:val="00B623BF"/>
    <w:rsid w:val="00B65911"/>
    <w:rsid w:val="00B67B89"/>
    <w:rsid w:val="00B75D02"/>
    <w:rsid w:val="00B82D4E"/>
    <w:rsid w:val="00B9460C"/>
    <w:rsid w:val="00B96B86"/>
    <w:rsid w:val="00BA4223"/>
    <w:rsid w:val="00BA50FC"/>
    <w:rsid w:val="00BA5FEC"/>
    <w:rsid w:val="00BC2AFE"/>
    <w:rsid w:val="00BC4E82"/>
    <w:rsid w:val="00BC5E6C"/>
    <w:rsid w:val="00BD2750"/>
    <w:rsid w:val="00BD6CDE"/>
    <w:rsid w:val="00BE5A27"/>
    <w:rsid w:val="00BE5B4F"/>
    <w:rsid w:val="00BF361A"/>
    <w:rsid w:val="00BF3BA6"/>
    <w:rsid w:val="00C00FF2"/>
    <w:rsid w:val="00C0580E"/>
    <w:rsid w:val="00C14800"/>
    <w:rsid w:val="00C32803"/>
    <w:rsid w:val="00C33030"/>
    <w:rsid w:val="00C41100"/>
    <w:rsid w:val="00C50ED2"/>
    <w:rsid w:val="00C55A46"/>
    <w:rsid w:val="00C61658"/>
    <w:rsid w:val="00C64FBC"/>
    <w:rsid w:val="00C93AFC"/>
    <w:rsid w:val="00C964B5"/>
    <w:rsid w:val="00CA095E"/>
    <w:rsid w:val="00CA7F77"/>
    <w:rsid w:val="00CB42D3"/>
    <w:rsid w:val="00CC51F8"/>
    <w:rsid w:val="00CC5859"/>
    <w:rsid w:val="00CC7B67"/>
    <w:rsid w:val="00CE0410"/>
    <w:rsid w:val="00CE16F0"/>
    <w:rsid w:val="00CE728C"/>
    <w:rsid w:val="00CF21A0"/>
    <w:rsid w:val="00D03998"/>
    <w:rsid w:val="00D04BB9"/>
    <w:rsid w:val="00D05386"/>
    <w:rsid w:val="00D10144"/>
    <w:rsid w:val="00D30F32"/>
    <w:rsid w:val="00D324BF"/>
    <w:rsid w:val="00D33A3A"/>
    <w:rsid w:val="00D33E4A"/>
    <w:rsid w:val="00D34661"/>
    <w:rsid w:val="00D46751"/>
    <w:rsid w:val="00D674A1"/>
    <w:rsid w:val="00D675CD"/>
    <w:rsid w:val="00D70BFD"/>
    <w:rsid w:val="00D71EB3"/>
    <w:rsid w:val="00D7457A"/>
    <w:rsid w:val="00D83B24"/>
    <w:rsid w:val="00D863CC"/>
    <w:rsid w:val="00D87B97"/>
    <w:rsid w:val="00DA0A03"/>
    <w:rsid w:val="00DA0B41"/>
    <w:rsid w:val="00DA4A56"/>
    <w:rsid w:val="00DB1CA7"/>
    <w:rsid w:val="00DB232F"/>
    <w:rsid w:val="00DB364C"/>
    <w:rsid w:val="00DB373F"/>
    <w:rsid w:val="00DC6E12"/>
    <w:rsid w:val="00DD3F15"/>
    <w:rsid w:val="00DD498F"/>
    <w:rsid w:val="00DE3213"/>
    <w:rsid w:val="00DE4BC5"/>
    <w:rsid w:val="00DE77F9"/>
    <w:rsid w:val="00DF4954"/>
    <w:rsid w:val="00E07D2E"/>
    <w:rsid w:val="00E15F79"/>
    <w:rsid w:val="00E4386B"/>
    <w:rsid w:val="00E63EC4"/>
    <w:rsid w:val="00E66F9D"/>
    <w:rsid w:val="00E748EB"/>
    <w:rsid w:val="00E75182"/>
    <w:rsid w:val="00E77421"/>
    <w:rsid w:val="00E83F99"/>
    <w:rsid w:val="00E96B74"/>
    <w:rsid w:val="00EA0C87"/>
    <w:rsid w:val="00EA2C5E"/>
    <w:rsid w:val="00EB7DF6"/>
    <w:rsid w:val="00EC23BB"/>
    <w:rsid w:val="00ED1136"/>
    <w:rsid w:val="00ED2F6A"/>
    <w:rsid w:val="00ED5024"/>
    <w:rsid w:val="00ED6381"/>
    <w:rsid w:val="00ED6AC7"/>
    <w:rsid w:val="00EF34F0"/>
    <w:rsid w:val="00F06825"/>
    <w:rsid w:val="00F068FE"/>
    <w:rsid w:val="00F06E90"/>
    <w:rsid w:val="00F1040B"/>
    <w:rsid w:val="00F3009C"/>
    <w:rsid w:val="00F43D63"/>
    <w:rsid w:val="00F474B2"/>
    <w:rsid w:val="00F53FC9"/>
    <w:rsid w:val="00F614DF"/>
    <w:rsid w:val="00F71676"/>
    <w:rsid w:val="00F86A61"/>
    <w:rsid w:val="00FA1F6E"/>
    <w:rsid w:val="00FA46C4"/>
    <w:rsid w:val="00FB6F11"/>
    <w:rsid w:val="00FC29DE"/>
    <w:rsid w:val="00FC4947"/>
    <w:rsid w:val="00FC7324"/>
    <w:rsid w:val="00FD73BB"/>
    <w:rsid w:val="00FF6C6D"/>
    <w:rsid w:val="0419FF82"/>
    <w:rsid w:val="07962651"/>
    <w:rsid w:val="236D0B05"/>
    <w:rsid w:val="2F47CB48"/>
    <w:rsid w:val="62C1422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FBDC844"/>
  <w15:docId w15:val="{BF248B1F-286B-4B5D-853A-1708A40128A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qFormat/>
    <w:rsid w:val="00C224C4"/>
    <w:pPr>
      <w:spacing w:after="200" w:line="276" w:lineRule="auto"/>
    </w:pPr>
  </w:style>
  <w:style w:type="paragraph" w:styleId="Heading1">
    <w:name w:val="heading 1"/>
    <w:basedOn w:val="Normal"/>
    <w:next w:val="Normal"/>
    <w:link w:val="Heading1Char"/>
    <w:uiPriority w:val="9"/>
    <w:qFormat/>
    <w:rsid w:val="004257DB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E96B74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C224C4"/>
  </w:style>
  <w:style w:type="paragraph" w:styleId="Footer">
    <w:name w:val="footer"/>
    <w:basedOn w:val="Normal"/>
    <w:link w:val="Foot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C224C4"/>
  </w:style>
  <w:style w:type="table" w:styleId="TableGrid">
    <w:name w:val="Table Grid"/>
    <w:basedOn w:val="TableNormal"/>
    <w:uiPriority w:val="59"/>
    <w:rsid w:val="00C224C4"/>
    <w:pPr>
      <w:spacing w:after="0" w:line="240" w:lineRule="auto"/>
    </w:pPr>
    <w:rPr>
      <w:lang w:val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C224C4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FD4F2C"/>
    <w:rPr>
      <w:color w:val="808080"/>
    </w:rPr>
  </w:style>
  <w:style w:type="character" w:styleId="CommentReference">
    <w:name w:val="annotation reference"/>
    <w:basedOn w:val="DefaultParagraphFont"/>
    <w:uiPriority w:val="99"/>
    <w:semiHidden/>
    <w:unhideWhenUsed/>
    <w:rsid w:val="00C964B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C964B5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C964B5"/>
    <w:rPr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964B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964B5"/>
    <w:rPr>
      <w:b/>
      <w:bCs/>
      <w:sz w:val="20"/>
      <w:szCs w:val="20"/>
      <w:lang w:val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C964B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64B5"/>
    <w:rPr>
      <w:rFonts w:ascii="Segoe UI" w:hAnsi="Segoe UI" w:cs="Segoe UI"/>
      <w:sz w:val="18"/>
      <w:szCs w:val="18"/>
      <w:lang w:val="en-US"/>
    </w:rPr>
  </w:style>
  <w:style w:type="paragraph" w:styleId="Revision">
    <w:name w:val="Revision"/>
    <w:hidden/>
    <w:uiPriority w:val="99"/>
    <w:semiHidden/>
    <w:rsid w:val="00380158"/>
    <w:pPr>
      <w:spacing w:after="0" w:line="240" w:lineRule="auto"/>
    </w:pPr>
    <w:rPr>
      <w:lang w:val="en-US"/>
    </w:rPr>
  </w:style>
  <w:style w:type="character" w:customStyle="1" w:styleId="Heading1Char">
    <w:name w:val="Heading 1 Char"/>
    <w:basedOn w:val="DefaultParagraphFont"/>
    <w:link w:val="Heading1"/>
    <w:uiPriority w:val="9"/>
    <w:rsid w:val="004257DB"/>
    <w:rPr>
      <w:rFonts w:asciiTheme="majorHAnsi" w:eastAsiaTheme="majorEastAsia" w:hAnsiTheme="majorHAnsi" w:cstheme="majorBidi"/>
      <w:color w:val="2E74B5" w:themeColor="accent1" w:themeShade="BF"/>
      <w:sz w:val="32"/>
      <w:szCs w:val="32"/>
    </w:rPr>
  </w:style>
  <w:style w:type="character" w:styleId="Strong">
    <w:name w:val="Strong"/>
    <w:basedOn w:val="DefaultParagraphFont"/>
    <w:uiPriority w:val="22"/>
    <w:qFormat/>
    <w:rsid w:val="004257DB"/>
    <w:rPr>
      <w:b/>
      <w:bCs/>
    </w:rPr>
  </w:style>
  <w:style w:type="character" w:customStyle="1" w:styleId="Heading2Char">
    <w:name w:val="Heading 2 Char"/>
    <w:basedOn w:val="DefaultParagraphFont"/>
    <w:link w:val="Heading2"/>
    <w:uiPriority w:val="9"/>
    <w:rsid w:val="00E96B74"/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table" w:styleId="ListTable3-Accent1">
    <w:name w:val="List Table 3 Accent 1"/>
    <w:basedOn w:val="TableNormal"/>
    <w:uiPriority w:val="99"/>
    <w:rsid w:val="00F3009C"/>
    <w:pPr>
      <w:spacing w:after="0" w:line="240" w:lineRule="auto"/>
    </w:pPr>
    <w:tblPr>
      <w:tblStyleRowBandSize w:val="1"/>
      <w:tblStyleColBandSize w:val="1"/>
      <w:tblBorders>
        <w:top w:val="single" w:sz="4" w:space="0" w:color="5B9BD5" w:themeColor="accent1"/>
        <w:left w:val="single" w:sz="4" w:space="0" w:color="5B9BD5" w:themeColor="accent1"/>
        <w:bottom w:val="single" w:sz="4" w:space="0" w:color="5B9BD5" w:themeColor="accent1"/>
        <w:right w:val="single" w:sz="4" w:space="0" w:color="5B9BD5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5B9BD5" w:themeFill="accent1"/>
      </w:tcPr>
    </w:tblStylePr>
    <w:tblStylePr w:type="lastRow">
      <w:rPr>
        <w:b/>
        <w:bCs/>
      </w:rPr>
      <w:tblPr/>
      <w:tcPr>
        <w:tcBorders>
          <w:top w:val="double" w:sz="4" w:space="0" w:color="5B9BD5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5B9BD5" w:themeColor="accent1"/>
          <w:right w:val="single" w:sz="4" w:space="0" w:color="5B9BD5" w:themeColor="accent1"/>
        </w:tcBorders>
      </w:tcPr>
    </w:tblStylePr>
    <w:tblStylePr w:type="band1Horz">
      <w:tblPr/>
      <w:tcPr>
        <w:tcBorders>
          <w:top w:val="single" w:sz="4" w:space="0" w:color="5B9BD5" w:themeColor="accent1"/>
          <w:bottom w:val="single" w:sz="4" w:space="0" w:color="5B9BD5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5B9BD5" w:themeColor="accent1"/>
          <w:left w:val="nil"/>
        </w:tcBorders>
      </w:tcPr>
    </w:tblStylePr>
    <w:tblStylePr w:type="swCell">
      <w:tblPr/>
      <w:tcPr>
        <w:tcBorders>
          <w:top w:val="double" w:sz="4" w:space="0" w:color="5B9BD5" w:themeColor="accent1"/>
          <w:right w:val="nil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A6B2CAAE6E4142EA81768618EC0EAE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244BD5-AEFC-449A-95D4-928842B63C67}"/>
      </w:docPartPr>
      <w:docPartBody>
        <w:p w:rsidR="00321A32" w:rsidRDefault="00321A32"/>
      </w:docPartBody>
    </w:docPart>
    <w:docPart>
      <w:docPartPr>
        <w:name w:val="C3DA25D308624B35AB9D20C503317E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36C8C6-AF43-4F99-9C43-43223CDFFEC7}"/>
      </w:docPartPr>
      <w:docPartBody>
        <w:p w:rsidR="003C76CF" w:rsidRDefault="003C76CF"/>
      </w:docPartBody>
    </w:docPart>
    <w:docPart>
      <w:docPartPr>
        <w:name w:val="28260D156CF148D4B636801BCAE992E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C938222-B7A7-46F6-BAA2-49C0A852A515}"/>
      </w:docPartPr>
      <w:docPartBody>
        <w:p w:rsidR="00A16B0A" w:rsidRDefault="00A16B0A"/>
      </w:docPartBody>
    </w:docPart>
    <w:docPart>
      <w:docPartPr>
        <w:name w:val="7B66FA4FEB5143529FCB46796E27F5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91B1271-BA1F-48DA-9C4C-EA8A1B1959EE}"/>
      </w:docPartPr>
      <w:docPartBody>
        <w:p w:rsidR="00A16B0A" w:rsidRDefault="00A16B0A"/>
      </w:docPartBody>
    </w:docPart>
    <w:docPart>
      <w:docPartPr>
        <w:name w:val="679BDF62EE904F68854942A2FA99BA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6637A1-7F00-4A7F-8662-33F729EC9D2E}"/>
      </w:docPartPr>
      <w:docPartBody>
        <w:p w:rsidR="003E62C0" w:rsidRDefault="007E1195" w:rsidP="007E1195">
          <w:pPr>
            <w:pStyle w:val="679BDF62EE904F68854942A2FA99BA5E"/>
          </w:pPr>
          <w:r w:rsidRPr="004772FE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B0FD3"/>
    <w:rsid w:val="000018FB"/>
    <w:rsid w:val="00047D2B"/>
    <w:rsid w:val="000523A5"/>
    <w:rsid w:val="000F2C54"/>
    <w:rsid w:val="000F31FF"/>
    <w:rsid w:val="000F7773"/>
    <w:rsid w:val="00102F78"/>
    <w:rsid w:val="001535E1"/>
    <w:rsid w:val="001547D0"/>
    <w:rsid w:val="00183259"/>
    <w:rsid w:val="00226DF1"/>
    <w:rsid w:val="00247560"/>
    <w:rsid w:val="0027020A"/>
    <w:rsid w:val="002849ED"/>
    <w:rsid w:val="002E60B6"/>
    <w:rsid w:val="002E6C3F"/>
    <w:rsid w:val="002F5B7A"/>
    <w:rsid w:val="00321A32"/>
    <w:rsid w:val="00322D8D"/>
    <w:rsid w:val="003C76CF"/>
    <w:rsid w:val="003E57E8"/>
    <w:rsid w:val="003E62C0"/>
    <w:rsid w:val="003F5867"/>
    <w:rsid w:val="004102D9"/>
    <w:rsid w:val="004A0319"/>
    <w:rsid w:val="005279F8"/>
    <w:rsid w:val="00556DCC"/>
    <w:rsid w:val="005D0689"/>
    <w:rsid w:val="006B10FF"/>
    <w:rsid w:val="006D3E34"/>
    <w:rsid w:val="0071709E"/>
    <w:rsid w:val="00787840"/>
    <w:rsid w:val="007A39E7"/>
    <w:rsid w:val="007E1195"/>
    <w:rsid w:val="007F5709"/>
    <w:rsid w:val="008D5E87"/>
    <w:rsid w:val="00902ADE"/>
    <w:rsid w:val="009235BF"/>
    <w:rsid w:val="00932345"/>
    <w:rsid w:val="00937ACF"/>
    <w:rsid w:val="00944B27"/>
    <w:rsid w:val="009528E7"/>
    <w:rsid w:val="00972EFD"/>
    <w:rsid w:val="009A7581"/>
    <w:rsid w:val="00A16B0A"/>
    <w:rsid w:val="00A60358"/>
    <w:rsid w:val="00A671A8"/>
    <w:rsid w:val="00A77413"/>
    <w:rsid w:val="00AB55DD"/>
    <w:rsid w:val="00AD7AD9"/>
    <w:rsid w:val="00B3065D"/>
    <w:rsid w:val="00B31771"/>
    <w:rsid w:val="00B56F0A"/>
    <w:rsid w:val="00BF156E"/>
    <w:rsid w:val="00BF3BA6"/>
    <w:rsid w:val="00C31882"/>
    <w:rsid w:val="00C448A9"/>
    <w:rsid w:val="00C54417"/>
    <w:rsid w:val="00C64FBC"/>
    <w:rsid w:val="00C67F40"/>
    <w:rsid w:val="00CB2EF4"/>
    <w:rsid w:val="00CB71B8"/>
    <w:rsid w:val="00CC5859"/>
    <w:rsid w:val="00CC7725"/>
    <w:rsid w:val="00CF293A"/>
    <w:rsid w:val="00CF3AB5"/>
    <w:rsid w:val="00D33082"/>
    <w:rsid w:val="00D36216"/>
    <w:rsid w:val="00D5252E"/>
    <w:rsid w:val="00DC6E12"/>
    <w:rsid w:val="00E0677C"/>
    <w:rsid w:val="00E17F5E"/>
    <w:rsid w:val="00E52CB1"/>
    <w:rsid w:val="00E638FD"/>
    <w:rsid w:val="00EC23BB"/>
    <w:rsid w:val="00EC65EF"/>
    <w:rsid w:val="00ED5024"/>
    <w:rsid w:val="00EF5082"/>
    <w:rsid w:val="00F04606"/>
    <w:rsid w:val="00F614A7"/>
    <w:rsid w:val="00F74283"/>
    <w:rsid w:val="00F90E02"/>
    <w:rsid w:val="00FB0FD3"/>
    <w:rsid w:val="00FC33C7"/>
    <w:rsid w:val="00FC5B27"/>
    <w:rsid w:val="00FD7EB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7E1195"/>
    <w:rPr>
      <w:color w:val="808080"/>
    </w:rPr>
  </w:style>
  <w:style w:type="paragraph" w:customStyle="1" w:styleId="679BDF62EE904F68854942A2FA99BA5E">
    <w:name w:val="679BDF62EE904F68854942A2FA99BA5E"/>
    <w:rsid w:val="007E1195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e8238601-ce47-4778-85d0-8b1d6564965a" xsi:nil="true"/>
    <_ip_UnifiedCompliancePolicyProperties xmlns="http://schemas.microsoft.com/sharepoint/v3" xsi:nil="true"/>
    <lcf76f155ced4ddcb4097134ff3c332f xmlns="d81c2681-db7b-4a56-9abd-a3238a78f6b2">
      <Terms xmlns="http://schemas.microsoft.com/office/infopath/2007/PartnerControls"/>
    </lcf76f155ced4ddcb4097134ff3c332f>
    <_dlc_DocId xmlns="a95247a4-6a6b-40fb-87b6-0fb2f012c536">D7325JRWV2E7-1309657692-45636</_dlc_DocId>
    <_dlc_DocIdUrl xmlns="a95247a4-6a6b-40fb-87b6-0fb2f012c536">
      <Url>https://dcceew2.sharepoint.com/sites/DCCEEW-DSaD/_layouts/15/DocIdRedir.aspx?ID=D7325JRWV2E7-1309657692-45636</Url>
      <Description>D7325JRWV2E7-1309657692-45636</Description>
    </_dlc_DocIdUr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letter>
  <document>
    <row>
      <nrsiee_name>ECP-19-0014</nrsiee_name>
      <nrsiee_enddateforexemption>1/01/2021</nrsiee_enddateforexemption>
      <nrsiee_enddateforexemption_ovalue>2021-01-01T00:00:00+11:00</nrsiee_enddateforexemption_ovalue>
      <nrsieear_exemptenginecount>10</nrsieear_exemptenginecount>
      <nrsiee_exemptioncategory>(b) Testing, evaluation or display</nrsiee_exemptioncategory>
      <nrsiee_exemptioncategory_ovalue>380000001</nrsiee_exemptioncategory_ovalue>
      <nrsiee_nrsieeapplicationid>{0957C745-D4E4-E911-BF3D-005056842AD1}</nrsiee_nrsieeapplicationid>
      <nrsiee_applicantorganisation_sewpac_abn>76004881145</nrsiee_applicantorganisation_sewpac_abn>
      <nrsiee_applicantorganisation_name>STIHL Australia Pty Ltd</nrsiee_applicantorganisation_name>
      <nrsiee_delegate_fullname>David Jeffery</nrsiee_delegate_fullname>
    </row>
  </document>
  <table1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{3057C745-D4E4-E911-BF3D-005056842AD1}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 Australia</nrsiee_make>
      <nrsiee_modelname>FS 230</nrsiee_modelname>
      <nrsiee_exemptengineid>{3157C745-D4E4-E911-BF3D-005056842AD1}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WP 230</nrsiee_modelname>
      <nrsiee_exemptengineid>{3257C745-D4E4-E911-BF3D-005056842AD1}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{3757C745-D4E4-E911-BF3D-005056842AD1}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{5457C745-D4E4-E911-BF3D-005056842AD1}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{5557C745-D4E4-E911-BF3D-005056842AD1}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VS Engine</nrsiee_modelname>
      <nrsiee_exemptengineid>{6657C745-D4E4-E911-BF3D-005056842AD1}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GH Engine</nrsiee_modelname>
      <nrsiee_exemptengineid>{6857C745-D4E4-E911-BF3D-005056842AD1}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{7257C745-D4E4-E911-BF3D-005056842AD1}</nrsiee_exemptengineid>
    </row>
  </table1>
  <table2>
    <row>
      <nrsiee_nrsieerecommendationid>{7185B5C3-96E5-E911-BF3D-005056842AD1}</nrsiee_nrsieerecommendationid>
      <nrsiee_nrsieecertificate_nrsiee_nrsieecertificate_nrsiee_nrsieecertificateid_nrsieear_nrsieecondition_nrsieear_conditiontext>The import and testing of the ECPs must be completed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The ECPs must be securely stored on STIHL Australia Pty Ltd premises and marked in such a manner that they are clearly identifiable as ECPs imported under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A copy of this exemption must be clearly displayed in the area(s) of the STIHL Australia Pty Ltd premises where the ECPs are stored.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When the ECPs have been utilised for the purpose of this exemption and are no longer required, they must destroyed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If requested by the Department, STIHL Australia Pty Ltd must be able to submit a report relating to compliance with the conditions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This exemption is for a total of twenty-four (24) ECPs (14 lawn mowers, 4 grass trimmers, 4 water pumps and 2 shredder clippers) to be used for testing by STIHL Australia Pty Ltd staff only.</nrsiee_nrsieecertificate_nrsiee_nrsieecertificate_nrsiee_nrsieecertificateid_nrsieear_nrsieecondition_nrsieear_conditiontext>
    </row>
  </table2>
</letter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01B2BE74D025469E1D0E28F10DD2C8" ma:contentTypeVersion="7" ma:contentTypeDescription="Create a new document." ma:contentTypeScope="" ma:versionID="9b3ee014a3f95b45de0e8033c0152949">
  <xsd:schema xmlns:xsd="http://www.w3.org/2001/XMLSchema" xmlns:xs="http://www.w3.org/2001/XMLSchema" xmlns:p="http://schemas.microsoft.com/office/2006/metadata/properties" xmlns:ns1="http://schemas.microsoft.com/sharepoint/v3" xmlns:ns2="b98728ac-f998-415c-abee-6b046fb1441e" xmlns:ns3="d869c146-c82e-4435-92e4-da91542262fd" xmlns:ns4="d81c2681-db7b-4a56-9abd-a3238a78f6b2" xmlns:ns5="e8238601-ce47-4778-85d0-8b1d6564965a" xmlns:ns6="a95247a4-6a6b-40fb-87b6-0fb2f012c536" targetNamespace="http://schemas.microsoft.com/office/2006/metadata/properties" ma:root="true" ma:fieldsID="57209179091c5eaa0799192d994203f5" ns1:_="" ns2:_="" ns3:_="" ns4:_="" ns5:_="" ns6:_="">
    <xsd:import namespace="http://schemas.microsoft.com/sharepoint/v3"/>
    <xsd:import namespace="b98728ac-f998-415c-abee-6b046fb1441e"/>
    <xsd:import namespace="d869c146-c82e-4435-92e4-da91542262fd"/>
    <xsd:import namespace="d81c2681-db7b-4a56-9abd-a3238a78f6b2"/>
    <xsd:import namespace="e8238601-ce47-4778-85d0-8b1d6564965a"/>
    <xsd:import namespace="a95247a4-6a6b-40fb-87b6-0fb2f012c53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  <xsd:element ref="ns1:_ip_UnifiedCompliancePolicyProperties" minOccurs="0"/>
                <xsd:element ref="ns1:_ip_UnifiedCompliancePolicyUIAction" minOccurs="0"/>
                <xsd:element ref="ns4:lcf76f155ced4ddcb4097134ff3c332f" minOccurs="0"/>
                <xsd:element ref="ns5:TaxCatchAll" minOccurs="0"/>
                <xsd:element ref="ns4:MediaServiceBillingMetadata" minOccurs="0"/>
                <xsd:element ref="ns6:_dlc_DocId" minOccurs="0"/>
                <xsd:element ref="ns6:_dlc_DocIdUrl" minOccurs="0"/>
                <xsd:element ref="ns6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8728ac-f998-415c-abee-6b046fb1441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GenerationTime" ma:index="1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69c146-c82e-4435-92e4-da91542262fd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1c2681-db7b-4a56-9abd-a3238a78f6b2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0c081d5d-8f15-4d39-99f9-175405a358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238601-ce47-4778-85d0-8b1d6564965a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63ff4dd4-e1ac-40df-be8e-b1e036f80c8e}" ma:internalName="TaxCatchAll" ma:showField="CatchAllData" ma:web="a95247a4-6a6b-40fb-87b6-0fb2f012c5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5247a4-6a6b-40fb-87b6-0fb2f012c536" elementFormDefault="qualified">
    <xsd:import namespace="http://schemas.microsoft.com/office/2006/documentManagement/types"/>
    <xsd:import namespace="http://schemas.microsoft.com/office/infopath/2007/PartnerControls"/>
    <xsd:element name="_dlc_DocId" ma:index="26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8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409A84F3-401F-4966-9BDC-D25398A0608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e8238601-ce47-4778-85d0-8b1d6564965a"/>
    <ds:schemaRef ds:uri="d81c2681-db7b-4a56-9abd-a3238a78f6b2"/>
    <ds:schemaRef ds:uri="a95247a4-6a6b-40fb-87b6-0fb2f012c536"/>
  </ds:schemaRefs>
</ds:datastoreItem>
</file>

<file path=customXml/itemProps2.xml><?xml version="1.0" encoding="utf-8"?>
<ds:datastoreItem xmlns:ds="http://schemas.openxmlformats.org/officeDocument/2006/customXml" ds:itemID="{7912BD2B-B10C-4635-900C-2F20C4F6E5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50BDCF-63B4-498A-9905-22D7C5FD1023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0EC950B-A0FC-4409-9FAE-132F1782F3F0}">
  <ds:schemaRefs/>
</ds:datastoreItem>
</file>

<file path=customXml/itemProps5.xml><?xml version="1.0" encoding="utf-8"?>
<ds:datastoreItem xmlns:ds="http://schemas.openxmlformats.org/officeDocument/2006/customXml" ds:itemID="{46479864-CDFC-45E1-9E46-917E8F9360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98728ac-f998-415c-abee-6b046fb1441e"/>
    <ds:schemaRef ds:uri="d869c146-c82e-4435-92e4-da91542262fd"/>
    <ds:schemaRef ds:uri="d81c2681-db7b-4a56-9abd-a3238a78f6b2"/>
    <ds:schemaRef ds:uri="e8238601-ce47-4778-85d0-8b1d6564965a"/>
    <ds:schemaRef ds:uri="a95247a4-6a6b-40fb-87b6-0fb2f012c53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4BC2A946-3207-49E6-B600-A863F0BC36B9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06a1c6b2-52d5-49b7-9598-2998b6301fb2}" enabled="1" method="Privileged" siteId="{8c3c81bc-2b3c-44af-b3f7-6f620b3910e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</TotalTime>
  <Pages>3</Pages>
  <Words>335</Words>
  <Characters>1913</Characters>
  <DocSecurity>0</DocSecurity>
  <Lines>15</Lines>
  <Paragraphs>4</Paragraphs>
  <ScaleCrop>false</ScaleCrop>
  <Company/>
  <LinksUpToDate>false</LinksUpToDate>
  <CharactersWithSpaces>2244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Approved Exemption Notice - ECP-26-0054E</dc:title>
  <dc:creator>National Environmental Protection Agency</dc:creator>
  <cp:lastPrinted>2021-06-01T05:24:00Z</cp:lastPrinted>
  <dcterms:created xsi:type="dcterms:W3CDTF">2026-08-27T03:19:00Z</dcterms:created>
  <dcterms:modified xsi:type="dcterms:W3CDTF">2026-08-27T04:21:00Z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Count">
    <vt:lpwstr>1</vt:lpwstr>
  </property>
  <property fmtid="{D5CDD505-2E9C-101B-9397-08002B2CF9AE}" pid="3" name="table1Count">
    <vt:lpwstr>10</vt:lpwstr>
  </property>
  <property fmtid="{D5CDD505-2E9C-101B-9397-08002B2CF9AE}" pid="4" name="table2Count">
    <vt:lpwstr>6</vt:lpwstr>
  </property>
  <property fmtid="{D5CDD505-2E9C-101B-9397-08002B2CF9AE}" pid="5" name="WMMTaskPane">
    <vt:lpwstr>ad2f1fff-288a-48bb-b05a-fdbf2aab5300</vt:lpwstr>
  </property>
  <property fmtid="{D5CDD505-2E9C-101B-9397-08002B2CF9AE}" pid="6" name="WMMTemplateName">
    <vt:lpwstr>a834ebc1-5b86-e911-81af-000d3ae13a91</vt:lpwstr>
  </property>
  <property fmtid="{D5CDD505-2E9C-101B-9397-08002B2CF9AE}" pid="7" name="wmm_AdditionalFields1">
    <vt:lpwstr>|nrsiee_name|</vt:lpwstr>
  </property>
  <property fmtid="{D5CDD505-2E9C-101B-9397-08002B2CF9AE}" pid="8" name="wmm_Field_6591d23d-420d-4cb8-80b8-5b6d5f1118c0_1">
    <vt:lpwstr>nrsiee_nrsieecertificate_nrsiee_nrsieecertificate_nrsiee_nrsieecertificateid_nrsieear_nrsieecondition_nrsieear_conditiontext</vt:lpwstr>
  </property>
  <property fmtid="{D5CDD505-2E9C-101B-9397-08002B2CF9AE}" pid="9" name="WordMailMerge">
    <vt:lpwstr>nrsiee_nrsieeapplication</vt:lpwstr>
  </property>
  <property fmtid="{D5CDD505-2E9C-101B-9397-08002B2CF9AE}" pid="10" name="WordMailMergeDocType">
    <vt:lpwstr>Client</vt:lpwstr>
  </property>
  <property fmtid="{D5CDD505-2E9C-101B-9397-08002B2CF9AE}" pid="11" name="WordMailMergeDocumentName">
    <vt:lpwstr>&lt;&lt;nrsiee_name&gt;&gt; + ' Exemption Certificate'</vt:lpwstr>
  </property>
  <property fmtid="{D5CDD505-2E9C-101B-9397-08002B2CF9AE}" pid="12" name="WordMailMergeDocumentNameValue">
    <vt:lpwstr>ECP-19-0014 Exemption Certificate</vt:lpwstr>
  </property>
  <property fmtid="{D5CDD505-2E9C-101B-9397-08002B2CF9AE}" pid="13" name="WordMailMergeFetchX1">
    <vt:lpwstr>&lt;fetches&gt;&lt;fetch name="document"&gt;&lt;entity name="nrsiee_nrsieeapplication"&gt;&lt;attribute name="nrsiee_name" /&gt;&lt;attribute name="nrsiee_enddateforexemption" /&gt;&lt;attribute name="nrsieear_exemptenginecount" /&gt;&lt;attribute name="nrsiee_exemptioncategory" /&gt;&lt;attribute n</vt:lpwstr>
  </property>
  <property fmtid="{D5CDD505-2E9C-101B-9397-08002B2CF9AE}" pid="14" name="WordMailMergeFetchX10">
    <vt:lpwstr>ue&gt;&lt;/condition&gt;&lt;/filter&gt;&lt;/entity&gt;&lt;/fetch&gt;&lt;/fetches&gt;</vt:lpwstr>
  </property>
  <property fmtid="{D5CDD505-2E9C-101B-9397-08002B2CF9AE}" pid="15" name="WordMailMergeFetchX2">
    <vt:lpwstr>ame="nrsiee_nrsieeapplicationid" /&gt;&lt;link-entity name="account" to="nrsiee_applicantorganisation" link-type="outer" alias="nrsiee_applicantorganisation"&gt;&lt;attribute name="sewpac_abn" /&gt;&lt;attribute name="name" /&gt;&lt;/link-entity&gt;&lt;link-entity name="contact" to="n</vt:lpwstr>
  </property>
  <property fmtid="{D5CDD505-2E9C-101B-9397-08002B2CF9AE}" pid="16" name="WordMailMergeFetchX3">
    <vt:lpwstr>rsiee_applicantindividual" link-type="outer" alias="nrsiee_applicantindividual"&gt;&lt;attribute name="fullname" /&gt;&lt;/link-entity&gt;&lt;link-entity name="systemuser" to="nrsiee_delegate" link-type="outer" alias="nrsiee_delegate"&gt;&lt;attribute name="fullname" /&gt;&lt;/link-en</vt:lpwstr>
  </property>
  <property fmtid="{D5CDD505-2E9C-101B-9397-08002B2CF9AE}" pid="17" name="WordMailMergeFetchX4">
    <vt:lpwstr>tity&gt;&lt;filter type="and"&gt;&lt;condition attribute="nrsiee_nrsieeapplicationid" operator="in"&gt;&lt;value&gt;qid&lt;/value&gt;&lt;/condition&gt;&lt;/filter&gt;&lt;/entity&gt;&lt;/fetch&gt;&lt;fetch name="table1" relationshipname="nrsiee_nrsiee_nrsieeapplication_nrsiee_exemptengine_NRSIEEApplication" m</vt:lpwstr>
  </property>
  <property fmtid="{D5CDD505-2E9C-101B-9397-08002B2CF9AE}" pid="18" name="WordMailMergeFetchX5">
    <vt:lpwstr>apping="logical"&gt;&lt;entity name="nrsiee_exemptengine"&gt;&lt;attribute name="nrsiee_enginetype1" /&gt;&lt;attribute name="nrsiee_exemptioncategory" /&gt;&lt;attribute name="nrsiee_make" /&gt;&lt;attribute name="nrsiee_modelname" /&gt;&lt;filter type="and"&gt;&lt;condition attribute="nrsiee_nr</vt:lpwstr>
  </property>
  <property fmtid="{D5CDD505-2E9C-101B-9397-08002B2CF9AE}" pid="19" name="WordMailMergeFetchX6">
    <vt:lpwstr>sieeapplication" operator="in"&gt;&lt;value&gt;qid&lt;/value&gt;&lt;/condition&gt;&lt;/filter&gt;&lt;/entity&gt;&lt;/fetch&gt;&lt;fetch name="table2" relationshipname="nrsiee_nrsiee_nrsieeapplication_nrsiee_nrsieerecommendation_NRSIEEApplication" mapping="logical"&gt;&lt;entity name="nrsiee_nrsieerecom</vt:lpwstr>
  </property>
  <property fmtid="{D5CDD505-2E9C-101B-9397-08002B2CF9AE}" pid="20" name="WordMailMergeFetchX7">
    <vt:lpwstr>mendation"&gt;&lt;link-entity relationshipname="nrsiee_nrsiee_nrsieecertificate_nrsiee_nrsieerecommendation_NRSIEECertificate" name="nrsiee_nrsieecertificate" to="nrsiee_nrsieecertificate" from="nrsiee_nrsieecertificateid" link-type="outer" alias="nrsiee_nrsiee</vt:lpwstr>
  </property>
  <property fmtid="{D5CDD505-2E9C-101B-9397-08002B2CF9AE}" pid="21" name="WordMailMergeFetchX8">
    <vt:lpwstr>certificate_nrsiee_nrsieecertificate"&gt;&lt;link-entity relationshipname="nrsieear_nrsiee_nrsieecertificate_nrsieear_nrsieec" name="nrsieear_nrsieecondition" to="nrsiee_nrsieecertificateid" from="nrsieear_certificateid" link-type="outer" alias="nrsiee_nrsieece</vt:lpwstr>
  </property>
  <property fmtid="{D5CDD505-2E9C-101B-9397-08002B2CF9AE}" pid="22" name="WordMailMergeFetchX9">
    <vt:lpwstr>rtificate_nrsiee_nrsieecertificate_nrsiee_nrsieecertificateid_nrsieear_nrsieecondition"&gt;&lt;attribute name="nrsieear_conditiontext" /&gt;&lt;/link-entity&gt;&lt;/link-entity&gt;&lt;filter type="and"&gt;&lt;condition attribute="nrsiee_nrsieeapplication" operator="in"&gt;&lt;value&gt;qid&lt;/val</vt:lpwstr>
  </property>
  <property fmtid="{D5CDD505-2E9C-101B-9397-08002B2CF9AE}" pid="23" name="WordMailMergeGUID">
    <vt:lpwstr>0957c745-d4e4-e911-bf3d-005056842ad1</vt:lpwstr>
  </property>
  <property fmtid="{D5CDD505-2E9C-101B-9397-08002B2CF9AE}" pid="24" name="ContentTypeId">
    <vt:lpwstr>0x010100D001B2BE74D025469E1D0E28F10DD2C8</vt:lpwstr>
  </property>
  <property fmtid="{D5CDD505-2E9C-101B-9397-08002B2CF9AE}" pid="25" name="_CopySource">
    <vt:lpwstr>ECP-19-0014 Exemption Certificate.docx</vt:lpwstr>
  </property>
  <property fmtid="{D5CDD505-2E9C-101B-9397-08002B2CF9AE}" pid="26" name="RecordPoint_WorkflowType">
    <vt:lpwstr>ActiveSubmitStub</vt:lpwstr>
  </property>
  <property fmtid="{D5CDD505-2E9C-101B-9397-08002B2CF9AE}" pid="27" name="RecordPoint_ActiveItemUniqueId">
    <vt:lpwstr>{757c7fc1-d3e1-4263-9430-275377dd842f}</vt:lpwstr>
  </property>
  <property fmtid="{D5CDD505-2E9C-101B-9397-08002B2CF9AE}" pid="28" name="RecordPoint_ActiveItemWebId">
    <vt:lpwstr>{0d0b87a8-e30d-4c14-854d-535026678011}</vt:lpwstr>
  </property>
  <property fmtid="{D5CDD505-2E9C-101B-9397-08002B2CF9AE}" pid="29" name="RecordPoint_ActiveItemSiteId">
    <vt:lpwstr>{1385f4fc-5717-4abf-b566-e69ec52ac4b2}</vt:lpwstr>
  </property>
  <property fmtid="{D5CDD505-2E9C-101B-9397-08002B2CF9AE}" pid="30" name="RecordPoint_ActiveItemListId">
    <vt:lpwstr>{7e869c47-6100-4ff1-a958-c6ffd1b32956}</vt:lpwstr>
  </property>
  <property fmtid="{D5CDD505-2E9C-101B-9397-08002B2CF9AE}" pid="31" name="RecordPoint_RecordNumberSubmitted">
    <vt:lpwstr/>
  </property>
  <property fmtid="{D5CDD505-2E9C-101B-9397-08002B2CF9AE}" pid="32" name="RecordPoint_SubmissionCompleted">
    <vt:lpwstr/>
  </property>
  <property fmtid="{D5CDD505-2E9C-101B-9397-08002B2CF9AE}" pid="33" name="RecordPoint_SubmissionDate">
    <vt:lpwstr/>
  </property>
  <property fmtid="{D5CDD505-2E9C-101B-9397-08002B2CF9AE}" pid="34" name="RecordPoint_ActiveItemMoved">
    <vt:lpwstr/>
  </property>
  <property fmtid="{D5CDD505-2E9C-101B-9397-08002B2CF9AE}" pid="35" name="RecordPoint_RecordFormat">
    <vt:lpwstr/>
  </property>
  <property fmtid="{D5CDD505-2E9C-101B-9397-08002B2CF9AE}" pid="36" name="ClassificationContentMarkingHeaderShapeIds">
    <vt:lpwstr>7dfd49,1b16af61,77eeda32</vt:lpwstr>
  </property>
  <property fmtid="{D5CDD505-2E9C-101B-9397-08002B2CF9AE}" pid="37" name="ClassificationContentMarkingHeaderFontProps">
    <vt:lpwstr>#ff0000,12,Calibri</vt:lpwstr>
  </property>
  <property fmtid="{D5CDD505-2E9C-101B-9397-08002B2CF9AE}" pid="38" name="ClassificationContentMarkingHeaderText">
    <vt:lpwstr>OFFICIAL</vt:lpwstr>
  </property>
  <property fmtid="{D5CDD505-2E9C-101B-9397-08002B2CF9AE}" pid="39" name="ClassificationContentMarkingFooterShapeIds">
    <vt:lpwstr>3443e032,ee5b55e,41004f0</vt:lpwstr>
  </property>
  <property fmtid="{D5CDD505-2E9C-101B-9397-08002B2CF9AE}" pid="40" name="ClassificationContentMarkingFooterFontProps">
    <vt:lpwstr>#ff0000,12,Calibri</vt:lpwstr>
  </property>
  <property fmtid="{D5CDD505-2E9C-101B-9397-08002B2CF9AE}" pid="41" name="ClassificationContentMarkingFooterText">
    <vt:lpwstr>OFFICIAL</vt:lpwstr>
  </property>
  <property fmtid="{D5CDD505-2E9C-101B-9397-08002B2CF9AE}" pid="42" name="Record_x0020_Classification">
    <vt:lpwstr/>
  </property>
  <property fmtid="{D5CDD505-2E9C-101B-9397-08002B2CF9AE}" pid="43" name="MediaServiceImageTags">
    <vt:lpwstr/>
  </property>
  <property fmtid="{D5CDD505-2E9C-101B-9397-08002B2CF9AE}" pid="44" name="h64465b6520a47a58f1168c7a3f04764">
    <vt:lpwstr/>
  </property>
  <property fmtid="{D5CDD505-2E9C-101B-9397-08002B2CF9AE}" pid="45" name="Record Classification">
    <vt:lpwstr/>
  </property>
  <property fmtid="{D5CDD505-2E9C-101B-9397-08002B2CF9AE}" pid="46" name="_dlc_DocIdItemGuid">
    <vt:lpwstr>00f9ee74-85c3-44f8-b168-ca8f1d9e5c00</vt:lpwstr>
  </property>
</Properties>
</file>