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header3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3FBDC844" w14:textId="6A6FEBE0" w:rsidR="00E4386B" w:rsidRDefault="006412B0">
      <w:pPr>
        <w:spacing w:after="0"/>
        <w:ind w:right="-4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 xml:space="preserve">I, </w:t>
      </w:r>
      <w:sdt>
        <w:sdtPr>
          <w:rPr>
            <w:rFonts w:ascii="Arial" w:hAnsi="Arial" w:cs="Arial"/>
            <w:sz w:val="24"/>
            <w:szCs w:val="20"/>
          </w:rPr>
          <w:alias w:val="nrsiee_delegate_fullname"/>
          <w:tag w:val="dcp|document||String|jobdone"/>
          <w:id w:val="1742465663"/>
          <w:placeholder>
            <w:docPart w:val="EFC2B705A389426DB83BC8844BE2B446"/>
          </w:placeholder>
          <w:text/>
        </w:sdtPr>
        <w:sdtEndPr/>
        <w:sdtContent>
          <w:r w:rsidR="00AC5F65">
            <w:rPr>
              <w:rFonts w:ascii="Arial" w:hAnsi="Arial" w:cs="Arial"/>
              <w:sz w:val="24"/>
              <w:szCs w:val="20"/>
            </w:rPr>
            <w:t>David Jeffery</w:t>
          </w:r>
        </w:sdtContent>
      </w:sdt>
      <w:r>
        <w:rPr>
          <w:rFonts w:ascii="Arial" w:hAnsi="Arial" w:cs="Arial"/>
          <w:sz w:val="24"/>
          <w:szCs w:val="20"/>
        </w:rPr>
        <w:t xml:space="preserve">, a Delegate of the Secretary of the Department of </w:t>
      </w:r>
      <w:r w:rsidR="00193C83">
        <w:rPr>
          <w:rFonts w:ascii="Arial" w:hAnsi="Arial" w:cs="Arial"/>
          <w:sz w:val="24"/>
          <w:szCs w:val="20"/>
        </w:rPr>
        <w:t xml:space="preserve">Agriculture, Water and </w:t>
      </w:r>
      <w:r w:rsidR="002548F1">
        <w:rPr>
          <w:rFonts w:ascii="Arial" w:hAnsi="Arial" w:cs="Arial"/>
          <w:sz w:val="24"/>
          <w:szCs w:val="20"/>
        </w:rPr>
        <w:t xml:space="preserve">the </w:t>
      </w:r>
      <w:r w:rsidR="00193C83">
        <w:rPr>
          <w:rFonts w:ascii="Arial" w:hAnsi="Arial" w:cs="Arial"/>
          <w:sz w:val="24"/>
          <w:szCs w:val="20"/>
        </w:rPr>
        <w:t>Environment</w:t>
      </w:r>
      <w:r>
        <w:rPr>
          <w:rFonts w:ascii="Arial" w:hAnsi="Arial" w:cs="Arial"/>
          <w:sz w:val="24"/>
          <w:szCs w:val="20"/>
        </w:rPr>
        <w:t xml:space="preserve"> (the Department) grant this exemption from Part 3 of the Product Emissions Standards Act </w:t>
      </w:r>
      <w:r w:rsidR="008D4F90">
        <w:rPr>
          <w:rFonts w:ascii="Arial" w:hAnsi="Arial" w:cs="Arial"/>
          <w:sz w:val="24"/>
          <w:szCs w:val="20"/>
        </w:rPr>
        <w:t xml:space="preserve">2017 </w:t>
      </w:r>
      <w:r>
        <w:rPr>
          <w:rFonts w:ascii="Arial" w:hAnsi="Arial" w:cs="Arial"/>
          <w:sz w:val="24"/>
          <w:szCs w:val="20"/>
        </w:rPr>
        <w:t xml:space="preserve">to </w:t>
      </w:r>
      <w:r>
        <w:rPr>
          <w:rFonts w:ascii="Arial" w:hAnsi="Arial" w:cs="Arial"/>
          <w:sz w:val="24"/>
          <w:szCs w:val="20"/>
        </w:rPr>
        <w:fldChar w:fldCharType="begin"/>
      </w:r>
      <w:r>
        <w:rPr>
          <w:rFonts w:ascii="Arial" w:hAnsi="Arial" w:cs="Arial"/>
          <w:sz w:val="24"/>
          <w:szCs w:val="20"/>
        </w:rPr>
        <w:instrText xml:space="preserve"> IF "</w:instrText>
      </w:r>
      <w:sdt>
        <w:sdtPr>
          <w:rPr>
            <w:rFonts w:ascii="Arial" w:hAnsi="Arial" w:cs="Arial"/>
            <w:sz w:val="24"/>
            <w:szCs w:val="20"/>
          </w:rPr>
          <w:alias w:val="nrsiee_applicantorganisation_name"/>
          <w:tag w:val="dcp|document||String|jobdone"/>
          <w:id w:val="1889859433"/>
          <w:placeholder>
            <w:docPart w:val="3E092B2DC86843EC8D0B87DC96272E48"/>
          </w:placeholder>
          <w:text/>
        </w:sdtPr>
        <w:sdtEndPr/>
        <w:sdtContent>
          <w:r>
            <w:rPr>
              <w:rFonts w:ascii="Arial" w:hAnsi="Arial" w:cs="Arial"/>
              <w:sz w:val="24"/>
              <w:szCs w:val="20"/>
            </w:rPr>
            <w:instrText>STIHL Australia Pty Ltd</w:instrText>
          </w:r>
        </w:sdtContent>
      </w:sdt>
      <w:r>
        <w:rPr>
          <w:rFonts w:ascii="Arial" w:hAnsi="Arial" w:cs="Arial"/>
          <w:sz w:val="24"/>
          <w:szCs w:val="20"/>
        </w:rPr>
        <w:instrText>" &lt;&gt; "" "</w:instrText>
      </w:r>
      <w:sdt>
        <w:sdtPr>
          <w:rPr>
            <w:rFonts w:ascii="Arial" w:hAnsi="Arial" w:cs="Arial"/>
            <w:sz w:val="24"/>
            <w:szCs w:val="20"/>
          </w:rPr>
          <w:alias w:val="nrsiee_applicantorganisation_name"/>
          <w:tag w:val="dcp|document||String|jobdone"/>
          <w:id w:val="818493935"/>
          <w:placeholder>
            <w:docPart w:val="A03114EE1435487EB94CD8D787FFC760"/>
          </w:placeholder>
          <w:text/>
        </w:sdtPr>
        <w:sdtEndPr/>
        <w:sdtContent>
          <w:r>
            <w:rPr>
              <w:rFonts w:ascii="Arial" w:hAnsi="Arial" w:cs="Arial"/>
              <w:sz w:val="24"/>
              <w:szCs w:val="20"/>
            </w:rPr>
            <w:instrText>STIHL Australia Pty Ltd</w:instrText>
          </w:r>
        </w:sdtContent>
      </w:sdt>
      <w:r>
        <w:rPr>
          <w:rFonts w:ascii="Arial" w:hAnsi="Arial" w:cs="Arial"/>
          <w:sz w:val="24"/>
          <w:szCs w:val="20"/>
        </w:rPr>
        <w:instrText xml:space="preserve">" "." </w:instrText>
      </w:r>
      <w:r>
        <w:rPr>
          <w:rFonts w:ascii="Arial" w:hAnsi="Arial" w:cs="Arial"/>
          <w:sz w:val="24"/>
          <w:szCs w:val="20"/>
        </w:rPr>
        <w:fldChar w:fldCharType="separate"/>
      </w:r>
      <w:sdt>
        <w:sdtPr>
          <w:rPr>
            <w:rFonts w:ascii="Arial" w:hAnsi="Arial" w:cs="Arial"/>
            <w:sz w:val="24"/>
            <w:szCs w:val="20"/>
          </w:rPr>
          <w:alias w:val="nrsiee_applicantorganisation_name"/>
          <w:tag w:val="dcp|document||String|jobdone"/>
          <w:id w:val="304967471"/>
          <w:placeholder>
            <w:docPart w:val="A03114EE1435487EB94CD8D787FFC760"/>
          </w:placeholder>
          <w:text/>
        </w:sdtPr>
        <w:sdtEndPr/>
        <w:sdtContent>
          <w:r w:rsidR="00985796">
            <w:rPr>
              <w:rFonts w:ascii="Arial" w:hAnsi="Arial" w:cs="Arial"/>
              <w:sz w:val="24"/>
              <w:szCs w:val="20"/>
            </w:rPr>
            <w:t>STIHL Australia</w:t>
          </w:r>
          <w:r w:rsidR="00AC5F65">
            <w:rPr>
              <w:rFonts w:ascii="Arial" w:hAnsi="Arial" w:cs="Arial"/>
              <w:sz w:val="24"/>
              <w:szCs w:val="20"/>
            </w:rPr>
            <w:t xml:space="preserve"> Pty Ltd</w:t>
          </w:r>
        </w:sdtContent>
      </w:sdt>
      <w:r>
        <w:rPr>
          <w:rFonts w:ascii="Arial" w:hAnsi="Arial" w:cs="Arial"/>
          <w:sz w:val="24"/>
          <w:szCs w:val="20"/>
        </w:rPr>
        <w:fldChar w:fldCharType="end"/>
      </w:r>
      <w:r>
        <w:rPr>
          <w:rFonts w:ascii="Arial" w:hAnsi="Arial" w:cs="Arial"/>
          <w:sz w:val="24"/>
          <w:szCs w:val="20"/>
        </w:rPr>
        <w:t xml:space="preserve"> </w:t>
      </w:r>
      <w:r>
        <w:rPr>
          <w:rFonts w:ascii="Arial" w:hAnsi="Arial" w:cs="Arial"/>
          <w:sz w:val="24"/>
          <w:szCs w:val="20"/>
        </w:rPr>
        <w:fldChar w:fldCharType="begin"/>
      </w:r>
      <w:r>
        <w:rPr>
          <w:rFonts w:ascii="Arial" w:hAnsi="Arial" w:cs="Arial"/>
          <w:sz w:val="24"/>
          <w:szCs w:val="20"/>
        </w:rPr>
        <w:instrText xml:space="preserve"> IF "</w:instrText>
      </w:r>
      <w:sdt>
        <w:sdtPr>
          <w:rPr>
            <w:rFonts w:ascii="Arial" w:hAnsi="Arial" w:cs="Arial"/>
            <w:sz w:val="24"/>
            <w:szCs w:val="20"/>
          </w:rPr>
          <w:alias w:val="nrsiee_applicantorganisation_sewpac_abn"/>
          <w:tag w:val="dcp|document||String|jobdone"/>
          <w:id w:val="1499689544"/>
          <w:placeholder>
            <w:docPart w:val="D6A6AA68790A4D31A3DF19A05E92130C"/>
          </w:placeholder>
          <w:text/>
        </w:sdtPr>
        <w:sdtEndPr/>
        <w:sdtContent>
          <w:r>
            <w:rPr>
              <w:rFonts w:ascii="Arial" w:hAnsi="Arial" w:cs="Arial"/>
              <w:sz w:val="24"/>
              <w:szCs w:val="20"/>
            </w:rPr>
            <w:instrText>76004881145</w:instrText>
          </w:r>
        </w:sdtContent>
      </w:sdt>
      <w:r>
        <w:rPr>
          <w:rFonts w:ascii="Arial" w:hAnsi="Arial" w:cs="Arial"/>
          <w:sz w:val="24"/>
          <w:szCs w:val="20"/>
        </w:rPr>
        <w:instrText xml:space="preserve">" &lt;&gt; "" "(ABN </w:instrText>
      </w:r>
      <w:sdt>
        <w:sdtPr>
          <w:rPr>
            <w:rFonts w:ascii="Arial" w:hAnsi="Arial" w:cs="Arial"/>
            <w:sz w:val="24"/>
            <w:szCs w:val="20"/>
          </w:rPr>
          <w:alias w:val="nrsiee_applicantorganisation_sewpac_abn"/>
          <w:tag w:val="dcp|document||String|jobdone"/>
          <w:id w:val="98465967"/>
          <w:placeholder>
            <w:docPart w:val="D7861D6D524340228DF51B19D9FDE792"/>
          </w:placeholder>
          <w:text/>
        </w:sdtPr>
        <w:sdtEndPr/>
        <w:sdtContent>
          <w:r>
            <w:rPr>
              <w:rFonts w:ascii="Arial" w:hAnsi="Arial" w:cs="Arial"/>
              <w:sz w:val="24"/>
              <w:szCs w:val="20"/>
            </w:rPr>
            <w:instrText>76004881145</w:instrText>
          </w:r>
        </w:sdtContent>
      </w:sdt>
      <w:r>
        <w:rPr>
          <w:rFonts w:ascii="Arial" w:hAnsi="Arial" w:cs="Arial"/>
          <w:sz w:val="24"/>
          <w:szCs w:val="20"/>
        </w:rPr>
        <w:instrText xml:space="preserve">)." "" </w:instrText>
      </w:r>
      <w:r>
        <w:rPr>
          <w:rFonts w:ascii="Arial" w:hAnsi="Arial" w:cs="Arial"/>
          <w:sz w:val="24"/>
          <w:szCs w:val="20"/>
        </w:rPr>
        <w:fldChar w:fldCharType="separate"/>
      </w:r>
      <w:r>
        <w:rPr>
          <w:rFonts w:ascii="Arial" w:hAnsi="Arial" w:cs="Arial"/>
          <w:sz w:val="24"/>
          <w:szCs w:val="20"/>
        </w:rPr>
        <w:t xml:space="preserve">(ABN </w:t>
      </w:r>
      <w:sdt>
        <w:sdtPr>
          <w:rPr>
            <w:rFonts w:ascii="Arial" w:hAnsi="Arial" w:cs="Arial"/>
            <w:sz w:val="24"/>
            <w:szCs w:val="20"/>
          </w:rPr>
          <w:alias w:val="nrsiee_applicantorganisation_sewpac_abn"/>
          <w:tag w:val="dcp|document||String|jobdone"/>
          <w:id w:val="1972524325"/>
          <w:placeholder>
            <w:docPart w:val="D7861D6D524340228DF51B19D9FDE792"/>
          </w:placeholder>
          <w:text/>
        </w:sdtPr>
        <w:sdtEndPr/>
        <w:sdtContent>
          <w:r w:rsidR="00985796">
            <w:rPr>
              <w:rFonts w:ascii="Arial" w:hAnsi="Arial" w:cs="Arial"/>
              <w:sz w:val="24"/>
              <w:szCs w:val="20"/>
            </w:rPr>
            <w:t>76</w:t>
          </w:r>
          <w:r w:rsidR="006D09AF">
            <w:rPr>
              <w:rFonts w:ascii="Arial" w:hAnsi="Arial" w:cs="Arial"/>
              <w:sz w:val="24"/>
              <w:szCs w:val="20"/>
            </w:rPr>
            <w:t>004881145</w:t>
          </w:r>
        </w:sdtContent>
      </w:sdt>
      <w:r>
        <w:rPr>
          <w:rFonts w:ascii="Arial" w:hAnsi="Arial" w:cs="Arial"/>
          <w:sz w:val="24"/>
          <w:szCs w:val="20"/>
        </w:rPr>
        <w:t>).</w:t>
      </w:r>
      <w:r>
        <w:rPr>
          <w:rFonts w:ascii="Arial" w:hAnsi="Arial" w:cs="Arial"/>
          <w:sz w:val="24"/>
          <w:szCs w:val="20"/>
        </w:rPr>
        <w:fldChar w:fldCharType="end"/>
      </w:r>
    </w:p>
    <w:p w14:paraId="3FBDC845" w14:textId="77777777" w:rsidR="00E4386B" w:rsidRDefault="00E4386B">
      <w:pPr>
        <w:spacing w:after="0"/>
        <w:ind w:right="-45"/>
        <w:rPr>
          <w:rFonts w:ascii="Arial" w:hAnsi="Arial" w:cs="Arial"/>
          <w:sz w:val="24"/>
          <w:szCs w:val="20"/>
        </w:rPr>
      </w:pPr>
    </w:p>
    <w:p w14:paraId="3FBDC846" w14:textId="0EFBC67C" w:rsidR="00E4386B" w:rsidRDefault="006412B0">
      <w:pPr>
        <w:spacing w:after="0"/>
        <w:ind w:right="-4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 xml:space="preserve">This exemption is granted under Section 32 of the Product Emissions Standards Rules 2017 </w:t>
      </w:r>
      <w:r w:rsidR="00D8437E">
        <w:rPr>
          <w:rFonts w:ascii="Arial" w:hAnsi="Arial" w:cs="Arial"/>
          <w:sz w:val="24"/>
          <w:szCs w:val="20"/>
        </w:rPr>
        <w:t xml:space="preserve">(the Rules) </w:t>
      </w:r>
      <w:r>
        <w:rPr>
          <w:rFonts w:ascii="Arial" w:hAnsi="Arial" w:cs="Arial"/>
          <w:sz w:val="24"/>
          <w:szCs w:val="20"/>
        </w:rPr>
        <w:t>in accordance with exemption category 30(1)</w:t>
      </w:r>
      <w:r w:rsidR="002548F1">
        <w:rPr>
          <w:rFonts w:ascii="Arial" w:hAnsi="Arial" w:cs="Arial"/>
          <w:sz w:val="24"/>
          <w:szCs w:val="20"/>
        </w:rPr>
        <w:t>(</w:t>
      </w:r>
      <w:r w:rsidR="006D09AF">
        <w:rPr>
          <w:rFonts w:ascii="Arial" w:hAnsi="Arial" w:cs="Arial"/>
          <w:sz w:val="24"/>
          <w:szCs w:val="20"/>
        </w:rPr>
        <w:t>b</w:t>
      </w:r>
      <w:r w:rsidR="002548F1">
        <w:rPr>
          <w:rFonts w:ascii="Arial" w:hAnsi="Arial" w:cs="Arial"/>
          <w:sz w:val="24"/>
          <w:szCs w:val="20"/>
        </w:rPr>
        <w:t>) for the</w:t>
      </w:r>
      <w:r>
        <w:rPr>
          <w:rFonts w:ascii="Arial" w:hAnsi="Arial" w:cs="Arial"/>
          <w:sz w:val="24"/>
          <w:szCs w:val="20"/>
        </w:rPr>
        <w:t xml:space="preserve"> </w:t>
      </w:r>
      <w:sdt>
        <w:sdtPr>
          <w:rPr>
            <w:rFonts w:ascii="Arial" w:hAnsi="Arial" w:cs="Arial"/>
            <w:sz w:val="24"/>
            <w:szCs w:val="20"/>
          </w:rPr>
          <w:alias w:val="nrsiee_exemptioncategory"/>
          <w:tag w:val="dcp|document||Picklist|jobdone"/>
          <w:id w:val="582925505"/>
          <w:placeholder>
            <w:docPart w:val="CC2F1AC3427C40CC8C3733774A231901"/>
          </w:placeholder>
          <w:text/>
        </w:sdtPr>
        <w:sdtEndPr/>
        <w:sdtContent>
          <w:r w:rsidR="006D09AF">
            <w:rPr>
              <w:rFonts w:ascii="Arial" w:hAnsi="Arial" w:cs="Arial"/>
              <w:sz w:val="24"/>
              <w:szCs w:val="20"/>
            </w:rPr>
            <w:t xml:space="preserve">testing, </w:t>
          </w:r>
          <w:proofErr w:type="gramStart"/>
          <w:r w:rsidR="006D09AF">
            <w:rPr>
              <w:rFonts w:ascii="Arial" w:hAnsi="Arial" w:cs="Arial"/>
              <w:sz w:val="24"/>
              <w:szCs w:val="20"/>
            </w:rPr>
            <w:t>evaluation</w:t>
          </w:r>
          <w:proofErr w:type="gramEnd"/>
          <w:r w:rsidR="006D09AF">
            <w:rPr>
              <w:rFonts w:ascii="Arial" w:hAnsi="Arial" w:cs="Arial"/>
              <w:sz w:val="24"/>
              <w:szCs w:val="20"/>
            </w:rPr>
            <w:t xml:space="preserve"> </w:t>
          </w:r>
          <w:r w:rsidR="006B1EBE">
            <w:rPr>
              <w:rFonts w:ascii="Arial" w:hAnsi="Arial" w:cs="Arial"/>
              <w:sz w:val="24"/>
              <w:szCs w:val="20"/>
            </w:rPr>
            <w:t>or display</w:t>
          </w:r>
        </w:sdtContent>
      </w:sdt>
      <w:r>
        <w:rPr>
          <w:rFonts w:ascii="Arial" w:hAnsi="Arial" w:cs="Arial"/>
          <w:sz w:val="24"/>
          <w:szCs w:val="20"/>
        </w:rPr>
        <w:t xml:space="preserve"> for the emissions-controlled products specified in Schedule 1 to this Notice, subject to the conditions specified in Schedule 2 to this Notice.</w:t>
      </w:r>
    </w:p>
    <w:p w14:paraId="3FBDC847" w14:textId="77777777" w:rsidR="00E4386B" w:rsidRDefault="00E4386B">
      <w:pPr>
        <w:spacing w:after="0"/>
        <w:ind w:right="-45"/>
        <w:rPr>
          <w:rFonts w:ascii="Arial" w:hAnsi="Arial" w:cs="Arial"/>
          <w:sz w:val="24"/>
          <w:szCs w:val="20"/>
        </w:rPr>
      </w:pPr>
    </w:p>
    <w:p w14:paraId="3FBDC848" w14:textId="73B9CB3B" w:rsidR="00E4386B" w:rsidRDefault="006412B0">
      <w:pPr>
        <w:spacing w:after="0"/>
        <w:ind w:right="-4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>Th</w:t>
      </w:r>
      <w:r w:rsidR="002548F1">
        <w:rPr>
          <w:rFonts w:ascii="Arial" w:hAnsi="Arial" w:cs="Arial"/>
          <w:sz w:val="24"/>
          <w:szCs w:val="20"/>
        </w:rPr>
        <w:t>is</w:t>
      </w:r>
      <w:r>
        <w:rPr>
          <w:rFonts w:ascii="Arial" w:hAnsi="Arial" w:cs="Arial"/>
          <w:sz w:val="24"/>
          <w:szCs w:val="20"/>
        </w:rPr>
        <w:t xml:space="preserve"> exemption comes into force on the date that it is published on the Department’s Website.</w:t>
      </w:r>
    </w:p>
    <w:p w14:paraId="39B68688" w14:textId="77777777" w:rsidR="002548F1" w:rsidRDefault="002548F1">
      <w:pPr>
        <w:spacing w:after="0"/>
        <w:ind w:right="-45"/>
        <w:rPr>
          <w:rFonts w:ascii="Arial" w:hAnsi="Arial" w:cs="Arial"/>
          <w:sz w:val="24"/>
          <w:szCs w:val="20"/>
        </w:rPr>
      </w:pPr>
    </w:p>
    <w:p w14:paraId="3FBDC84B" w14:textId="275230CD" w:rsidR="00E4386B" w:rsidRDefault="002548F1" w:rsidP="007B1F2E">
      <w:pPr>
        <w:spacing w:after="0"/>
        <w:ind w:right="-4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 xml:space="preserve">This exemption expires on the date specified in </w:t>
      </w:r>
      <w:r w:rsidRPr="00A548DB">
        <w:rPr>
          <w:rFonts w:ascii="Arial" w:hAnsi="Arial" w:cs="Arial"/>
          <w:sz w:val="24"/>
          <w:szCs w:val="20"/>
        </w:rPr>
        <w:t xml:space="preserve">Condition </w:t>
      </w:r>
      <w:r w:rsidR="00D8437E">
        <w:rPr>
          <w:rFonts w:ascii="Arial" w:hAnsi="Arial" w:cs="Arial"/>
          <w:sz w:val="24"/>
          <w:szCs w:val="20"/>
        </w:rPr>
        <w:t>1</w:t>
      </w:r>
      <w:r w:rsidR="00C964B5" w:rsidRPr="00A548DB">
        <w:rPr>
          <w:rFonts w:ascii="Arial" w:hAnsi="Arial" w:cs="Arial"/>
          <w:sz w:val="24"/>
          <w:szCs w:val="20"/>
        </w:rPr>
        <w:t xml:space="preserve"> </w:t>
      </w:r>
      <w:r w:rsidRPr="00A548DB">
        <w:rPr>
          <w:rFonts w:ascii="Arial" w:hAnsi="Arial" w:cs="Arial"/>
          <w:sz w:val="24"/>
          <w:szCs w:val="20"/>
        </w:rPr>
        <w:t>of Schedule 2.</w:t>
      </w:r>
    </w:p>
    <w:p w14:paraId="1726E28B" w14:textId="77777777" w:rsidR="007B1F2E" w:rsidRDefault="007B1F2E" w:rsidP="007B1F2E">
      <w:pPr>
        <w:spacing w:after="0"/>
        <w:ind w:right="-45"/>
        <w:rPr>
          <w:rFonts w:ascii="Arial" w:hAnsi="Arial" w:cs="Arial"/>
          <w:sz w:val="24"/>
          <w:szCs w:val="20"/>
        </w:rPr>
      </w:pPr>
    </w:p>
    <w:p w14:paraId="753B0C0B" w14:textId="3A327D9E" w:rsidR="007B1F2E" w:rsidRDefault="002548F1">
      <w:pPr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>In accordance with paragraph 32(1)(a) of the Rules, notice of this exemption will be published on the Department’s website.</w:t>
      </w:r>
    </w:p>
    <w:p w14:paraId="57DD7F40" w14:textId="5E2A109D" w:rsidR="007B1F2E" w:rsidRDefault="007B1F2E">
      <w:pPr>
        <w:rPr>
          <w:rFonts w:ascii="Arial" w:hAnsi="Arial" w:cs="Arial"/>
          <w:sz w:val="24"/>
          <w:szCs w:val="20"/>
        </w:rPr>
      </w:pPr>
    </w:p>
    <w:p w14:paraId="3FBDC84F" w14:textId="7352D080" w:rsidR="00E4386B" w:rsidRDefault="007B1F2E" w:rsidP="00512669">
      <w:pPr>
        <w:tabs>
          <w:tab w:val="left" w:pos="840"/>
          <w:tab w:val="right" w:pos="8931"/>
        </w:tabs>
        <w:ind w:right="95"/>
        <w:jc w:val="right"/>
        <w:rPr>
          <w:rFonts w:ascii="Arial" w:hAnsi="Arial" w:cs="Arial"/>
          <w:sz w:val="24"/>
          <w:szCs w:val="20"/>
        </w:rPr>
      </w:pPr>
      <w:r>
        <w:rPr>
          <w:noProof/>
          <w:lang w:eastAsia="en-AU"/>
        </w:rPr>
        <w:drawing>
          <wp:inline distT="0" distB="0" distL="0" distR="0" wp14:anchorId="4A1CF750" wp14:editId="5448A65B">
            <wp:extent cx="990600" cy="433705"/>
            <wp:effectExtent l="0" t="0" r="0" b="4445"/>
            <wp:docPr id="1" name="Picture 1" descr="cid:image001.jpg@01D4030C.B8B33470"/>
            <wp:cNvGraphicFramePr/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" name="Picture 2" descr="cid:image001.jpg@01D4030C.B8B33470"/>
                    <pic:cNvPicPr/>
                  </pic:nvPicPr>
                  <pic:blipFill>
                    <a:blip r:embed="rId14" r:link="rId15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990600" cy="43370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 w:rsidR="00E63EC4">
        <w:rPr>
          <w:rFonts w:ascii="Arial" w:hAnsi="Arial" w:cs="Arial"/>
          <w:sz w:val="24"/>
          <w:szCs w:val="20"/>
        </w:rPr>
        <w:tab/>
      </w:r>
      <w:r w:rsidR="006412B0">
        <w:rPr>
          <w:rFonts w:ascii="Arial" w:hAnsi="Arial" w:cs="Arial"/>
          <w:sz w:val="24"/>
          <w:szCs w:val="20"/>
        </w:rPr>
        <w:t xml:space="preserve">Date: </w:t>
      </w:r>
      <w:r>
        <w:rPr>
          <w:rFonts w:ascii="Arial" w:hAnsi="Arial" w:cs="Arial"/>
          <w:sz w:val="24"/>
          <w:szCs w:val="20"/>
        </w:rPr>
        <w:t xml:space="preserve">20 </w:t>
      </w:r>
      <w:r w:rsidR="00157AB8">
        <w:rPr>
          <w:rFonts w:ascii="Arial" w:hAnsi="Arial" w:cs="Arial"/>
          <w:sz w:val="24"/>
          <w:szCs w:val="20"/>
        </w:rPr>
        <w:t>/</w:t>
      </w:r>
      <w:r w:rsidR="00192E61">
        <w:rPr>
          <w:rFonts w:ascii="Arial" w:hAnsi="Arial" w:cs="Arial"/>
          <w:sz w:val="24"/>
          <w:szCs w:val="20"/>
        </w:rPr>
        <w:t xml:space="preserve"> </w:t>
      </w:r>
      <w:r>
        <w:rPr>
          <w:rFonts w:ascii="Arial" w:hAnsi="Arial" w:cs="Arial"/>
          <w:sz w:val="24"/>
          <w:szCs w:val="20"/>
        </w:rPr>
        <w:t xml:space="preserve">04 </w:t>
      </w:r>
      <w:r w:rsidR="00157AB8">
        <w:rPr>
          <w:rFonts w:ascii="Arial" w:hAnsi="Arial" w:cs="Arial"/>
          <w:sz w:val="24"/>
          <w:szCs w:val="20"/>
        </w:rPr>
        <w:t>/</w:t>
      </w:r>
      <w:r>
        <w:rPr>
          <w:rFonts w:ascii="Arial" w:hAnsi="Arial" w:cs="Arial"/>
          <w:sz w:val="24"/>
          <w:szCs w:val="20"/>
        </w:rPr>
        <w:t xml:space="preserve"> </w:t>
      </w:r>
      <w:r w:rsidR="00157AB8">
        <w:rPr>
          <w:rFonts w:ascii="Arial" w:hAnsi="Arial" w:cs="Arial"/>
          <w:sz w:val="24"/>
          <w:szCs w:val="20"/>
        </w:rPr>
        <w:t>202</w:t>
      </w:r>
      <w:r w:rsidR="00D8437E">
        <w:rPr>
          <w:rFonts w:ascii="Arial" w:hAnsi="Arial" w:cs="Arial"/>
          <w:sz w:val="24"/>
          <w:szCs w:val="20"/>
        </w:rPr>
        <w:t>2</w:t>
      </w:r>
    </w:p>
    <w:p w14:paraId="3FBDC850" w14:textId="77777777" w:rsidR="00E4386B" w:rsidRDefault="00363231">
      <w:pPr>
        <w:ind w:right="95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pict w14:anchorId="3FBDC89E">
          <v:rect id="_x0000_i1025" style="width:0;height:1.5pt" o:hralign="center" o:hrstd="t" o:hr="t" fillcolor="#a0a0a0" stroked="f"/>
        </w:pict>
      </w:r>
    </w:p>
    <w:p w14:paraId="3FBDC851" w14:textId="77777777" w:rsidR="00E4386B" w:rsidRDefault="006412B0">
      <w:pPr>
        <w:ind w:right="95"/>
        <w:rPr>
          <w:rFonts w:ascii="Arial" w:hAnsi="Arial" w:cs="Arial"/>
          <w:sz w:val="20"/>
          <w:szCs w:val="20"/>
        </w:rPr>
      </w:pPr>
      <w:r>
        <w:rPr>
          <w:rFonts w:ascii="Arial" w:hAnsi="Arial" w:cs="Arial"/>
          <w:sz w:val="24"/>
          <w:szCs w:val="20"/>
        </w:rPr>
        <w:t>Delegate of the Secretary</w:t>
      </w:r>
      <w:r>
        <w:rPr>
          <w:rFonts w:ascii="Arial" w:hAnsi="Arial" w:cs="Arial"/>
          <w:sz w:val="20"/>
          <w:szCs w:val="20"/>
        </w:rPr>
        <w:br w:type="page"/>
      </w:r>
    </w:p>
    <w:p w14:paraId="3FBDC852" w14:textId="77777777" w:rsidR="00E4386B" w:rsidRDefault="00E4386B">
      <w:pPr>
        <w:ind w:left="169" w:right="1089"/>
        <w:rPr>
          <w:rFonts w:ascii="Arial" w:hAnsi="Arial" w:cs="Arial"/>
          <w:sz w:val="20"/>
          <w:szCs w:val="20"/>
        </w:rPr>
      </w:pPr>
    </w:p>
    <w:p w14:paraId="3FBDC853" w14:textId="77777777" w:rsidR="00E4386B" w:rsidRDefault="006412B0">
      <w:pPr>
        <w:ind w:right="-46"/>
        <w:rPr>
          <w:rFonts w:ascii="Arial" w:hAnsi="Arial" w:cs="Arial"/>
          <w:b/>
          <w:noProof/>
          <w:sz w:val="28"/>
          <w:szCs w:val="20"/>
          <w:lang w:eastAsia="en-AU"/>
        </w:rPr>
      </w:pPr>
      <w:r>
        <w:rPr>
          <w:rFonts w:ascii="Arial" w:hAnsi="Arial" w:cs="Arial"/>
          <w:b/>
          <w:noProof/>
          <w:sz w:val="28"/>
          <w:szCs w:val="20"/>
          <w:lang w:eastAsia="en-AU"/>
        </w:rPr>
        <w:t>Schedule 1</w:t>
      </w:r>
    </w:p>
    <w:p w14:paraId="3FBDC854" w14:textId="77777777" w:rsidR="00E4386B" w:rsidRDefault="006412B0">
      <w:pPr>
        <w:ind w:right="-46"/>
        <w:rPr>
          <w:rFonts w:ascii="Arial" w:hAnsi="Arial" w:cs="Arial"/>
          <w:sz w:val="20"/>
          <w:szCs w:val="20"/>
        </w:rPr>
      </w:pPr>
      <w:r>
        <w:rPr>
          <w:rFonts w:ascii="Arial" w:hAnsi="Arial" w:cs="Arial"/>
          <w:b/>
          <w:noProof/>
          <w:sz w:val="28"/>
          <w:szCs w:val="20"/>
          <w:lang w:eastAsia="en-AU"/>
        </w:rPr>
        <w:t>Emissions-Controlled Products (ECPs) Included in this Exemption</w:t>
      </w:r>
      <w:r w:rsidR="00363231">
        <w:rPr>
          <w:rFonts w:ascii="Arial" w:hAnsi="Arial" w:cs="Arial"/>
          <w:sz w:val="20"/>
          <w:szCs w:val="20"/>
        </w:rPr>
        <w:pict w14:anchorId="3FBDC89F">
          <v:rect id="_x0000_i1026" style="width:0;height:1.5pt" o:hralign="center" o:bullet="t" o:hrstd="t" o:hr="t" fillcolor="#a0a0a0" stroked="f"/>
        </w:pict>
      </w:r>
    </w:p>
    <w:p w14:paraId="3FBDC855" w14:textId="77777777" w:rsidR="00E4386B" w:rsidRDefault="006412B0">
      <w:pPr>
        <w:ind w:right="-46"/>
        <w:rPr>
          <w:rFonts w:ascii="Arial" w:hAnsi="Arial" w:cs="Arial"/>
          <w:noProof/>
          <w:sz w:val="24"/>
          <w:szCs w:val="20"/>
          <w:lang w:eastAsia="en-AU"/>
        </w:rPr>
      </w:pPr>
      <w:r>
        <w:rPr>
          <w:rFonts w:ascii="Arial" w:hAnsi="Arial" w:cs="Arial"/>
          <w:noProof/>
          <w:sz w:val="24"/>
          <w:szCs w:val="20"/>
          <w:lang w:eastAsia="en-AU"/>
        </w:rPr>
        <w:t>Only the ECPs specified in the table below are included in this exemption.</w:t>
      </w:r>
    </w:p>
    <w:tbl>
      <w:tblPr>
        <w:tblStyle w:val="TableGrid"/>
        <w:tblW w:w="0" w:type="auto"/>
        <w:tblLayout w:type="fixed"/>
        <w:tblLook w:val="04A0" w:firstRow="1" w:lastRow="0" w:firstColumn="1" w:lastColumn="0" w:noHBand="0" w:noVBand="1"/>
      </w:tblPr>
      <w:tblGrid>
        <w:gridCol w:w="2405"/>
        <w:gridCol w:w="2410"/>
        <w:gridCol w:w="2642"/>
      </w:tblGrid>
      <w:tr w:rsidR="00263315" w14:paraId="3FBDC85A" w14:textId="77777777">
        <w:tc>
          <w:tcPr>
            <w:tcW w:w="2405" w:type="dxa"/>
            <w:shd w:val="clear" w:color="auto" w:fill="DEEAF6" w:themeFill="accent1" w:themeFillTint="33"/>
          </w:tcPr>
          <w:p w14:paraId="3FBDC856" w14:textId="0FD32F6C" w:rsidR="00263315" w:rsidRDefault="00363231">
            <w:pPr>
              <w:ind w:right="-46"/>
              <w:rPr>
                <w:b/>
                <w:sz w:val="28"/>
              </w:rPr>
            </w:pPr>
            <w:sdt>
              <w:sdtPr>
                <w:rPr>
                  <w:b/>
                  <w:sz w:val="28"/>
                </w:rPr>
                <w:tag w:val="dcp|tableheader"/>
                <w:id w:val="2074921270"/>
                <w:lock w:val="sdtLocked"/>
                <w:placeholder>
                  <w:docPart w:val="C3DA25D308624B35AB9D20C503317E54"/>
                </w:placeholder>
                <w:showingPlcHdr/>
                <w:text/>
              </w:sdtPr>
              <w:sdtEndPr/>
              <w:sdtContent/>
            </w:sdt>
            <w:r w:rsidR="00263315">
              <w:rPr>
                <w:b/>
                <w:sz w:val="28"/>
              </w:rPr>
              <w:t>Make</w:t>
            </w:r>
          </w:p>
        </w:tc>
        <w:tc>
          <w:tcPr>
            <w:tcW w:w="2410" w:type="dxa"/>
            <w:shd w:val="clear" w:color="auto" w:fill="DEEAF6" w:themeFill="accent1" w:themeFillTint="33"/>
          </w:tcPr>
          <w:p w14:paraId="3FBDC858" w14:textId="77777777" w:rsidR="00263315" w:rsidRDefault="00263315">
            <w:pPr>
              <w:ind w:right="-46"/>
              <w:rPr>
                <w:b/>
                <w:sz w:val="28"/>
              </w:rPr>
            </w:pPr>
            <w:r>
              <w:rPr>
                <w:b/>
                <w:sz w:val="28"/>
              </w:rPr>
              <w:t>Model Name</w:t>
            </w:r>
          </w:p>
        </w:tc>
        <w:tc>
          <w:tcPr>
            <w:tcW w:w="2642" w:type="dxa"/>
            <w:shd w:val="clear" w:color="auto" w:fill="DEEAF6" w:themeFill="accent1" w:themeFillTint="33"/>
          </w:tcPr>
          <w:p w14:paraId="3FBDC859" w14:textId="77777777" w:rsidR="00263315" w:rsidRDefault="00263315">
            <w:pPr>
              <w:ind w:right="-46"/>
              <w:rPr>
                <w:b/>
                <w:sz w:val="28"/>
              </w:rPr>
            </w:pPr>
            <w:r>
              <w:rPr>
                <w:b/>
                <w:sz w:val="28"/>
              </w:rPr>
              <w:t>Equipment Type</w:t>
            </w:r>
          </w:p>
        </w:tc>
      </w:tr>
      <w:tr w:rsidR="00263315" w14:paraId="3FBDC85F" w14:textId="77777777">
        <w:tc>
          <w:tcPr>
            <w:tcW w:w="2405" w:type="dxa"/>
          </w:tcPr>
          <w:p w14:paraId="3FBDC85B" w14:textId="6DB09B45" w:rsidR="00263315" w:rsidRDefault="00363231">
            <w:pPr>
              <w:ind w:right="-46"/>
              <w:rPr>
                <w:sz w:val="28"/>
              </w:rPr>
            </w:pPr>
            <w:sdt>
              <w:sdtPr>
                <w:rPr>
                  <w:sz w:val="28"/>
                </w:rPr>
                <w:alias w:val="nrsiee_exemptioncategory"/>
                <w:tag w:val="dcp|nrsiee_exemptengine|table1|Picklist|jobdone"/>
                <w:id w:val="35609901"/>
                <w:placeholder>
                  <w:docPart w:val="21476278C6A5470EBB29E4DEDDD19857"/>
                </w:placeholder>
                <w:text/>
              </w:sdtPr>
              <w:sdtEndPr/>
              <w:sdtContent>
                <w:r w:rsidR="00962B0C">
                  <w:rPr>
                    <w:sz w:val="28"/>
                  </w:rPr>
                  <w:t>STIHL</w:t>
                </w:r>
              </w:sdtContent>
            </w:sdt>
          </w:p>
        </w:tc>
        <w:sdt>
          <w:sdtPr>
            <w:rPr>
              <w:rFonts w:ascii="Arial" w:hAnsi="Arial" w:cs="Arial"/>
              <w:lang w:val="en-AU"/>
            </w:rPr>
            <w:alias w:val="nrsiee_modelname"/>
            <w:tag w:val="dcp|nrsiee_exemptengine|table1|String|jobdone"/>
            <w:id w:val="1768557433"/>
            <w:placeholder>
              <w:docPart w:val="AA836D3E15444285ABD12021593F5BF3"/>
            </w:placeholder>
            <w:text/>
          </w:sdtPr>
          <w:sdtEndPr/>
          <w:sdtContent>
            <w:tc>
              <w:tcPr>
                <w:tcW w:w="2410" w:type="dxa"/>
              </w:tcPr>
              <w:p w14:paraId="3FBDC85D" w14:textId="3F7D0980" w:rsidR="00263315" w:rsidRDefault="00D8437E">
                <w:pPr>
                  <w:ind w:right="-46"/>
                  <w:rPr>
                    <w:sz w:val="28"/>
                  </w:rPr>
                </w:pPr>
                <w:r>
                  <w:rPr>
                    <w:rFonts w:ascii="Arial" w:hAnsi="Arial" w:cs="Arial"/>
                    <w:lang w:val="en-AU"/>
                  </w:rPr>
                  <w:t>T</w:t>
                </w:r>
                <w:r w:rsidR="00962B0C">
                  <w:rPr>
                    <w:rFonts w:ascii="Arial" w:hAnsi="Arial" w:cs="Arial"/>
                    <w:lang w:val="en-AU"/>
                  </w:rPr>
                  <w:t xml:space="preserve">B01 011 </w:t>
                </w:r>
                <w:r w:rsidR="001A555D">
                  <w:rPr>
                    <w:rFonts w:ascii="Arial" w:hAnsi="Arial" w:cs="Arial"/>
                    <w:lang w:val="en-AU"/>
                  </w:rPr>
                  <w:t>2804</w:t>
                </w:r>
              </w:p>
            </w:tc>
          </w:sdtContent>
        </w:sdt>
        <w:sdt>
          <w:sdtPr>
            <w:rPr>
              <w:sz w:val="28"/>
            </w:rPr>
            <w:alias w:val="nrsiee_enginetype1"/>
            <w:tag w:val="dcp|nrsiee_exemptengine|table1|Picklist|jobdone"/>
            <w:id w:val="1094172538"/>
            <w:placeholder>
              <w:docPart w:val="302EE2C9BA6F44FDA3216DDAAFC5CDE3"/>
            </w:placeholder>
            <w:text/>
          </w:sdtPr>
          <w:sdtEndPr/>
          <w:sdtContent>
            <w:tc>
              <w:tcPr>
                <w:tcW w:w="2642" w:type="dxa"/>
              </w:tcPr>
              <w:p w14:paraId="3FBDC85E" w14:textId="6A7768CC" w:rsidR="00263315" w:rsidRDefault="00AD4884">
                <w:pPr>
                  <w:ind w:right="-46"/>
                  <w:rPr>
                    <w:sz w:val="28"/>
                  </w:rPr>
                </w:pPr>
                <w:r>
                  <w:rPr>
                    <w:sz w:val="28"/>
                  </w:rPr>
                  <w:t>Non-Road Engines</w:t>
                </w:r>
              </w:p>
            </w:tc>
          </w:sdtContent>
        </w:sdt>
      </w:tr>
      <w:tr w:rsidR="00263315" w14:paraId="3FBDC864" w14:textId="77777777">
        <w:tc>
          <w:tcPr>
            <w:tcW w:w="2405" w:type="dxa"/>
          </w:tcPr>
          <w:p w14:paraId="3FBDC860" w14:textId="4289FB6A" w:rsidR="00263315" w:rsidRDefault="00363231">
            <w:pPr>
              <w:ind w:right="-46"/>
              <w:rPr>
                <w:sz w:val="28"/>
              </w:rPr>
            </w:pPr>
            <w:sdt>
              <w:sdtPr>
                <w:rPr>
                  <w:rFonts w:eastAsia="Times New Roman" w:cs="Times New Roman"/>
                  <w:sz w:val="28"/>
                </w:rPr>
                <w:alias w:val="nrsiee_exemptioncategory"/>
                <w:tag w:val="dcp|nrsiee_exemptengine|table1|Picklist|jobdone"/>
                <w:id w:val="1087207217"/>
                <w:placeholder>
                  <w:docPart w:val="21476278C6A5470EBB29E4DEDDD19857"/>
                </w:placeholder>
                <w:text/>
              </w:sdtPr>
              <w:sdtEndPr/>
              <w:sdtContent>
                <w:r w:rsidR="00962B0C">
                  <w:rPr>
                    <w:rFonts w:eastAsia="Times New Roman" w:cs="Times New Roman"/>
                    <w:sz w:val="28"/>
                  </w:rPr>
                  <w:t>STIHL</w:t>
                </w:r>
              </w:sdtContent>
            </w:sdt>
          </w:p>
        </w:tc>
        <w:sdt>
          <w:sdtPr>
            <w:rPr>
              <w:rFonts w:ascii="Arial" w:hAnsi="Arial" w:cs="Arial"/>
              <w:lang w:val="en-AU"/>
            </w:rPr>
            <w:alias w:val="nrsiee_modelname"/>
            <w:tag w:val="dcp|nrsiee_exemptengine|table1|String|jobdone"/>
            <w:id w:val="1196273731"/>
            <w:placeholder>
              <w:docPart w:val="AA836D3E15444285ABD12021593F5BF3"/>
            </w:placeholder>
            <w:text/>
          </w:sdtPr>
          <w:sdtEndPr/>
          <w:sdtContent>
            <w:tc>
              <w:tcPr>
                <w:tcW w:w="2410" w:type="dxa"/>
              </w:tcPr>
              <w:p w14:paraId="3FBDC862" w14:textId="2A419496" w:rsidR="00263315" w:rsidRDefault="001A555D">
                <w:pPr>
                  <w:ind w:right="-46"/>
                  <w:rPr>
                    <w:sz w:val="28"/>
                  </w:rPr>
                </w:pPr>
                <w:r>
                  <w:rPr>
                    <w:rFonts w:ascii="Arial" w:hAnsi="Arial" w:cs="Arial"/>
                    <w:lang w:val="en-AU"/>
                  </w:rPr>
                  <w:t>T</w:t>
                </w:r>
                <w:r w:rsidR="00962B0C">
                  <w:rPr>
                    <w:rFonts w:ascii="Arial" w:hAnsi="Arial" w:cs="Arial"/>
                    <w:lang w:val="en-AU"/>
                  </w:rPr>
                  <w:t xml:space="preserve">B01 011 </w:t>
                </w:r>
                <w:r>
                  <w:rPr>
                    <w:rFonts w:ascii="Arial" w:hAnsi="Arial" w:cs="Arial"/>
                    <w:lang w:val="en-AU"/>
                  </w:rPr>
                  <w:t>2824</w:t>
                </w:r>
              </w:p>
            </w:tc>
          </w:sdtContent>
        </w:sdt>
        <w:sdt>
          <w:sdtPr>
            <w:rPr>
              <w:sz w:val="28"/>
            </w:rPr>
            <w:alias w:val="nrsiee_enginetype1"/>
            <w:tag w:val="dcp|nrsiee_exemptengine|table1|Picklist|jobdone"/>
            <w:id w:val="1423644919"/>
            <w:placeholder>
              <w:docPart w:val="302EE2C9BA6F44FDA3216DDAAFC5CDE3"/>
            </w:placeholder>
            <w:text/>
          </w:sdtPr>
          <w:sdtEndPr/>
          <w:sdtContent>
            <w:tc>
              <w:tcPr>
                <w:tcW w:w="2642" w:type="dxa"/>
              </w:tcPr>
              <w:p w14:paraId="3FBDC863" w14:textId="26233973" w:rsidR="00263315" w:rsidRDefault="00AD4884">
                <w:pPr>
                  <w:ind w:right="-46"/>
                  <w:rPr>
                    <w:sz w:val="28"/>
                  </w:rPr>
                </w:pPr>
                <w:r>
                  <w:rPr>
                    <w:sz w:val="28"/>
                  </w:rPr>
                  <w:t>Non-Road</w:t>
                </w:r>
                <w:r w:rsidR="00263315">
                  <w:rPr>
                    <w:sz w:val="28"/>
                  </w:rPr>
                  <w:t xml:space="preserve"> Engines</w:t>
                </w:r>
              </w:p>
            </w:tc>
          </w:sdtContent>
        </w:sdt>
      </w:tr>
      <w:tr w:rsidR="00D8437E" w14:paraId="15C0FACF" w14:textId="77777777">
        <w:tc>
          <w:tcPr>
            <w:tcW w:w="2405" w:type="dxa"/>
          </w:tcPr>
          <w:p w14:paraId="0FD51995" w14:textId="3A333AFA" w:rsidR="00D8437E" w:rsidRDefault="00363231" w:rsidP="00D8437E">
            <w:pPr>
              <w:ind w:right="-46"/>
              <w:rPr>
                <w:rFonts w:eastAsia="Times New Roman" w:cs="Times New Roman"/>
                <w:sz w:val="28"/>
              </w:rPr>
            </w:pPr>
            <w:sdt>
              <w:sdtPr>
                <w:rPr>
                  <w:sz w:val="28"/>
                </w:rPr>
                <w:alias w:val="nrsiee_exemptioncategory"/>
                <w:tag w:val="dcp|nrsiee_exemptengine|table1|Picklist|jobdone"/>
                <w:id w:val="1074170449"/>
                <w:placeholder>
                  <w:docPart w:val="78F67CBDEE80495CB7912AE564EECF0B"/>
                </w:placeholder>
                <w:text/>
              </w:sdtPr>
              <w:sdtEndPr/>
              <w:sdtContent>
                <w:r w:rsidR="00D8437E">
                  <w:rPr>
                    <w:sz w:val="28"/>
                  </w:rPr>
                  <w:t>STIHL</w:t>
                </w:r>
              </w:sdtContent>
            </w:sdt>
          </w:p>
        </w:tc>
        <w:sdt>
          <w:sdtPr>
            <w:rPr>
              <w:rFonts w:ascii="Arial" w:hAnsi="Arial" w:cs="Arial"/>
              <w:lang w:val="en-AU"/>
            </w:rPr>
            <w:alias w:val="nrsiee_modelname"/>
            <w:tag w:val="dcp|nrsiee_exemptengine|table1|String|jobdone"/>
            <w:id w:val="-1716886988"/>
            <w:placeholder>
              <w:docPart w:val="C119A40C6E9D4349AFD8D45CEA1F97BE"/>
            </w:placeholder>
            <w:text/>
          </w:sdtPr>
          <w:sdtEndPr/>
          <w:sdtContent>
            <w:tc>
              <w:tcPr>
                <w:tcW w:w="2410" w:type="dxa"/>
              </w:tcPr>
              <w:p w14:paraId="7D43346E" w14:textId="4807C427" w:rsidR="00D8437E" w:rsidRDefault="00D8437E" w:rsidP="00D8437E">
                <w:pPr>
                  <w:ind w:right="-46"/>
                  <w:rPr>
                    <w:rFonts w:ascii="Arial" w:hAnsi="Arial" w:cs="Arial"/>
                    <w:lang w:val="en-AU"/>
                  </w:rPr>
                </w:pPr>
                <w:r>
                  <w:rPr>
                    <w:rFonts w:ascii="Arial" w:hAnsi="Arial" w:cs="Arial"/>
                    <w:lang w:val="en-AU"/>
                  </w:rPr>
                  <w:t>MB01 011 30</w:t>
                </w:r>
                <w:r w:rsidR="001A555D">
                  <w:rPr>
                    <w:rFonts w:ascii="Arial" w:hAnsi="Arial" w:cs="Arial"/>
                    <w:lang w:val="en-AU"/>
                  </w:rPr>
                  <w:t>12</w:t>
                </w:r>
              </w:p>
            </w:tc>
          </w:sdtContent>
        </w:sdt>
        <w:sdt>
          <w:sdtPr>
            <w:rPr>
              <w:sz w:val="28"/>
            </w:rPr>
            <w:alias w:val="nrsiee_enginetype1"/>
            <w:tag w:val="dcp|nrsiee_exemptengine|table1|Picklist|jobdone"/>
            <w:id w:val="-1146583777"/>
            <w:placeholder>
              <w:docPart w:val="72AE2C00582A4B03AF1AD8739B80A7F4"/>
            </w:placeholder>
            <w:text/>
          </w:sdtPr>
          <w:sdtEndPr/>
          <w:sdtContent>
            <w:tc>
              <w:tcPr>
                <w:tcW w:w="2642" w:type="dxa"/>
              </w:tcPr>
              <w:p w14:paraId="163F4EDC" w14:textId="4D689633" w:rsidR="00D8437E" w:rsidRDefault="00D8437E" w:rsidP="00D8437E">
                <w:pPr>
                  <w:ind w:right="-46"/>
                  <w:rPr>
                    <w:sz w:val="28"/>
                  </w:rPr>
                </w:pPr>
                <w:r>
                  <w:rPr>
                    <w:sz w:val="28"/>
                  </w:rPr>
                  <w:t>Non-Road Engines</w:t>
                </w:r>
              </w:p>
            </w:tc>
          </w:sdtContent>
        </w:sdt>
      </w:tr>
      <w:tr w:rsidR="00D8437E" w14:paraId="6DD0538A" w14:textId="77777777">
        <w:tc>
          <w:tcPr>
            <w:tcW w:w="2405" w:type="dxa"/>
          </w:tcPr>
          <w:p w14:paraId="32EC7480" w14:textId="3CBDD669" w:rsidR="00D8437E" w:rsidRDefault="00363231" w:rsidP="00D8437E">
            <w:pPr>
              <w:ind w:right="-46"/>
              <w:rPr>
                <w:rFonts w:eastAsia="Times New Roman" w:cs="Times New Roman"/>
                <w:sz w:val="28"/>
              </w:rPr>
            </w:pPr>
            <w:sdt>
              <w:sdtPr>
                <w:rPr>
                  <w:sz w:val="28"/>
                </w:rPr>
                <w:alias w:val="nrsiee_exemptioncategory"/>
                <w:tag w:val="dcp|nrsiee_exemptengine|table1|Picklist|jobdone"/>
                <w:id w:val="37176535"/>
                <w:placeholder>
                  <w:docPart w:val="9A1C269D31184A9D97667CC58F8F1515"/>
                </w:placeholder>
                <w:text/>
              </w:sdtPr>
              <w:sdtEndPr/>
              <w:sdtContent>
                <w:r w:rsidR="00D8437E">
                  <w:rPr>
                    <w:sz w:val="28"/>
                  </w:rPr>
                  <w:t>STIHL</w:t>
                </w:r>
              </w:sdtContent>
            </w:sdt>
          </w:p>
        </w:tc>
        <w:sdt>
          <w:sdtPr>
            <w:rPr>
              <w:rFonts w:ascii="Arial" w:hAnsi="Arial" w:cs="Arial"/>
              <w:lang w:val="en-AU"/>
            </w:rPr>
            <w:alias w:val="nrsiee_modelname"/>
            <w:tag w:val="dcp|nrsiee_exemptengine|table1|String|jobdone"/>
            <w:id w:val="978494660"/>
            <w:placeholder>
              <w:docPart w:val="9832084328DC47F6BED0DC76DBACB56B"/>
            </w:placeholder>
            <w:text/>
          </w:sdtPr>
          <w:sdtEndPr/>
          <w:sdtContent>
            <w:tc>
              <w:tcPr>
                <w:tcW w:w="2410" w:type="dxa"/>
              </w:tcPr>
              <w:p w14:paraId="343E28AB" w14:textId="40078A42" w:rsidR="00D8437E" w:rsidRDefault="00D8437E" w:rsidP="00D8437E">
                <w:pPr>
                  <w:ind w:right="-46"/>
                  <w:rPr>
                    <w:rFonts w:ascii="Arial" w:hAnsi="Arial" w:cs="Arial"/>
                    <w:lang w:val="en-AU"/>
                  </w:rPr>
                </w:pPr>
                <w:r>
                  <w:rPr>
                    <w:rFonts w:ascii="Arial" w:hAnsi="Arial" w:cs="Arial"/>
                    <w:lang w:val="en-AU"/>
                  </w:rPr>
                  <w:t>MB01 011 30</w:t>
                </w:r>
                <w:r w:rsidR="001A555D">
                  <w:rPr>
                    <w:rFonts w:ascii="Arial" w:hAnsi="Arial" w:cs="Arial"/>
                    <w:lang w:val="en-AU"/>
                  </w:rPr>
                  <w:t>1</w:t>
                </w:r>
                <w:r>
                  <w:rPr>
                    <w:rFonts w:ascii="Arial" w:hAnsi="Arial" w:cs="Arial"/>
                    <w:lang w:val="en-AU"/>
                  </w:rPr>
                  <w:t>1</w:t>
                </w:r>
              </w:p>
            </w:tc>
          </w:sdtContent>
        </w:sdt>
        <w:sdt>
          <w:sdtPr>
            <w:rPr>
              <w:sz w:val="28"/>
            </w:rPr>
            <w:alias w:val="nrsiee_enginetype1"/>
            <w:tag w:val="dcp|nrsiee_exemptengine|table1|Picklist|jobdone"/>
            <w:id w:val="1431314951"/>
            <w:placeholder>
              <w:docPart w:val="2BB1740A008449A9AFB4CCDECBE37324"/>
            </w:placeholder>
            <w:text/>
          </w:sdtPr>
          <w:sdtEndPr/>
          <w:sdtContent>
            <w:tc>
              <w:tcPr>
                <w:tcW w:w="2642" w:type="dxa"/>
              </w:tcPr>
              <w:p w14:paraId="4FAAFD9D" w14:textId="13C44AA7" w:rsidR="00D8437E" w:rsidRDefault="00D8437E" w:rsidP="00D8437E">
                <w:pPr>
                  <w:ind w:right="-46"/>
                  <w:rPr>
                    <w:sz w:val="28"/>
                  </w:rPr>
                </w:pPr>
                <w:r>
                  <w:rPr>
                    <w:sz w:val="28"/>
                  </w:rPr>
                  <w:t>Non-Road Engines</w:t>
                </w:r>
              </w:p>
            </w:tc>
          </w:sdtContent>
        </w:sdt>
      </w:tr>
      <w:tr w:rsidR="00D8437E" w14:paraId="14BF9A24" w14:textId="77777777">
        <w:tc>
          <w:tcPr>
            <w:tcW w:w="2405" w:type="dxa"/>
          </w:tcPr>
          <w:p w14:paraId="066F8EF0" w14:textId="08C64C45" w:rsidR="00D8437E" w:rsidRDefault="00363231" w:rsidP="00D8437E">
            <w:pPr>
              <w:ind w:right="-46"/>
              <w:rPr>
                <w:rFonts w:eastAsia="Times New Roman" w:cs="Times New Roman"/>
                <w:sz w:val="28"/>
              </w:rPr>
            </w:pPr>
            <w:sdt>
              <w:sdtPr>
                <w:rPr>
                  <w:sz w:val="28"/>
                </w:rPr>
                <w:alias w:val="nrsiee_exemptioncategory"/>
                <w:tag w:val="dcp|nrsiee_exemptengine|table1|Picklist|jobdone"/>
                <w:id w:val="2005704300"/>
                <w:placeholder>
                  <w:docPart w:val="4C0B73FB82BC4677A355476DD6AF28BA"/>
                </w:placeholder>
                <w:text/>
              </w:sdtPr>
              <w:sdtEndPr/>
              <w:sdtContent>
                <w:r w:rsidR="00D8437E">
                  <w:rPr>
                    <w:sz w:val="28"/>
                  </w:rPr>
                  <w:t>STIHL</w:t>
                </w:r>
              </w:sdtContent>
            </w:sdt>
          </w:p>
        </w:tc>
        <w:sdt>
          <w:sdtPr>
            <w:rPr>
              <w:rFonts w:ascii="Arial" w:hAnsi="Arial" w:cs="Arial"/>
              <w:lang w:val="en-AU"/>
            </w:rPr>
            <w:alias w:val="nrsiee_modelname"/>
            <w:tag w:val="dcp|nrsiee_exemptengine|table1|String|jobdone"/>
            <w:id w:val="-289825299"/>
            <w:placeholder>
              <w:docPart w:val="C77179C4ABF24C01B429363765C8B8A2"/>
            </w:placeholder>
            <w:text/>
          </w:sdtPr>
          <w:sdtEndPr/>
          <w:sdtContent>
            <w:tc>
              <w:tcPr>
                <w:tcW w:w="2410" w:type="dxa"/>
              </w:tcPr>
              <w:p w14:paraId="00CB4A68" w14:textId="6F4D306A" w:rsidR="00D8437E" w:rsidRDefault="00D8437E" w:rsidP="00D8437E">
                <w:pPr>
                  <w:ind w:right="-46"/>
                  <w:rPr>
                    <w:rFonts w:ascii="Arial" w:hAnsi="Arial" w:cs="Arial"/>
                    <w:lang w:val="en-AU"/>
                  </w:rPr>
                </w:pPr>
                <w:r>
                  <w:rPr>
                    <w:rFonts w:ascii="Arial" w:hAnsi="Arial" w:cs="Arial"/>
                    <w:lang w:val="en-AU"/>
                  </w:rPr>
                  <w:t>MB01 011 30</w:t>
                </w:r>
                <w:r w:rsidR="001A555D">
                  <w:rPr>
                    <w:rFonts w:ascii="Arial" w:hAnsi="Arial" w:cs="Arial"/>
                    <w:lang w:val="en-AU"/>
                  </w:rPr>
                  <w:t>10</w:t>
                </w:r>
              </w:p>
            </w:tc>
          </w:sdtContent>
        </w:sdt>
        <w:sdt>
          <w:sdtPr>
            <w:rPr>
              <w:sz w:val="28"/>
            </w:rPr>
            <w:alias w:val="nrsiee_enginetype1"/>
            <w:tag w:val="dcp|nrsiee_exemptengine|table1|Picklist|jobdone"/>
            <w:id w:val="-127559836"/>
            <w:placeholder>
              <w:docPart w:val="2A44AA0CCE334FB191D58AB3DE8F2D33"/>
            </w:placeholder>
            <w:text/>
          </w:sdtPr>
          <w:sdtEndPr/>
          <w:sdtContent>
            <w:tc>
              <w:tcPr>
                <w:tcW w:w="2642" w:type="dxa"/>
              </w:tcPr>
              <w:p w14:paraId="11F23A9F" w14:textId="36F1EF8E" w:rsidR="00D8437E" w:rsidRDefault="00D8437E" w:rsidP="00D8437E">
                <w:pPr>
                  <w:ind w:right="-46"/>
                  <w:rPr>
                    <w:sz w:val="28"/>
                  </w:rPr>
                </w:pPr>
                <w:r>
                  <w:rPr>
                    <w:sz w:val="28"/>
                  </w:rPr>
                  <w:t>Non-Road Engines</w:t>
                </w:r>
              </w:p>
            </w:tc>
          </w:sdtContent>
        </w:sdt>
      </w:tr>
      <w:tr w:rsidR="00D8437E" w14:paraId="2178BD19" w14:textId="77777777">
        <w:tc>
          <w:tcPr>
            <w:tcW w:w="2405" w:type="dxa"/>
          </w:tcPr>
          <w:p w14:paraId="2F542404" w14:textId="7BA49649" w:rsidR="00D8437E" w:rsidRDefault="00363231" w:rsidP="00D8437E">
            <w:pPr>
              <w:ind w:right="-46"/>
              <w:rPr>
                <w:rFonts w:eastAsia="Times New Roman" w:cs="Times New Roman"/>
                <w:sz w:val="28"/>
              </w:rPr>
            </w:pPr>
            <w:sdt>
              <w:sdtPr>
                <w:rPr>
                  <w:sz w:val="28"/>
                </w:rPr>
                <w:alias w:val="nrsiee_exemptioncategory"/>
                <w:tag w:val="dcp|nrsiee_exemptengine|table1|Picklist|jobdone"/>
                <w:id w:val="1269513243"/>
                <w:placeholder>
                  <w:docPart w:val="424B917F477B4B47B307C1378CBA94BD"/>
                </w:placeholder>
                <w:text/>
              </w:sdtPr>
              <w:sdtEndPr/>
              <w:sdtContent>
                <w:r w:rsidR="00D8437E">
                  <w:rPr>
                    <w:sz w:val="28"/>
                  </w:rPr>
                  <w:t>STIHL</w:t>
                </w:r>
              </w:sdtContent>
            </w:sdt>
          </w:p>
        </w:tc>
        <w:sdt>
          <w:sdtPr>
            <w:rPr>
              <w:rFonts w:ascii="Arial" w:hAnsi="Arial" w:cs="Arial"/>
              <w:lang w:val="en-AU"/>
            </w:rPr>
            <w:alias w:val="nrsiee_modelname"/>
            <w:tag w:val="dcp|nrsiee_exemptengine|table1|String|jobdone"/>
            <w:id w:val="622816739"/>
            <w:placeholder>
              <w:docPart w:val="DEEE71A83D184799ABC2320AF678DA95"/>
            </w:placeholder>
            <w:text/>
          </w:sdtPr>
          <w:sdtEndPr/>
          <w:sdtContent>
            <w:tc>
              <w:tcPr>
                <w:tcW w:w="2410" w:type="dxa"/>
              </w:tcPr>
              <w:p w14:paraId="49F6748F" w14:textId="4281394E" w:rsidR="00D8437E" w:rsidRDefault="00D8437E" w:rsidP="00D8437E">
                <w:pPr>
                  <w:ind w:right="-46"/>
                  <w:rPr>
                    <w:rFonts w:ascii="Arial" w:hAnsi="Arial" w:cs="Arial"/>
                    <w:lang w:val="en-AU"/>
                  </w:rPr>
                </w:pPr>
                <w:r>
                  <w:rPr>
                    <w:rFonts w:ascii="Arial" w:hAnsi="Arial" w:cs="Arial"/>
                    <w:lang w:val="en-AU"/>
                  </w:rPr>
                  <w:t>MB01 011 30</w:t>
                </w:r>
                <w:r w:rsidR="001A555D">
                  <w:rPr>
                    <w:rFonts w:ascii="Arial" w:hAnsi="Arial" w:cs="Arial"/>
                    <w:lang w:val="en-AU"/>
                  </w:rPr>
                  <w:t>06</w:t>
                </w:r>
              </w:p>
            </w:tc>
          </w:sdtContent>
        </w:sdt>
        <w:sdt>
          <w:sdtPr>
            <w:rPr>
              <w:sz w:val="28"/>
            </w:rPr>
            <w:alias w:val="nrsiee_enginetype1"/>
            <w:tag w:val="dcp|nrsiee_exemptengine|table1|Picklist|jobdone"/>
            <w:id w:val="125439774"/>
            <w:placeholder>
              <w:docPart w:val="49809C6699B14A08BDC9FF43C65FED1A"/>
            </w:placeholder>
            <w:text/>
          </w:sdtPr>
          <w:sdtEndPr/>
          <w:sdtContent>
            <w:tc>
              <w:tcPr>
                <w:tcW w:w="2642" w:type="dxa"/>
              </w:tcPr>
              <w:p w14:paraId="0EE27A41" w14:textId="2DE99B8B" w:rsidR="00D8437E" w:rsidRDefault="00D8437E" w:rsidP="00D8437E">
                <w:pPr>
                  <w:ind w:right="-46"/>
                  <w:rPr>
                    <w:sz w:val="28"/>
                  </w:rPr>
                </w:pPr>
                <w:r>
                  <w:rPr>
                    <w:sz w:val="28"/>
                  </w:rPr>
                  <w:t>Non-Road Engines</w:t>
                </w:r>
              </w:p>
            </w:tc>
          </w:sdtContent>
        </w:sdt>
      </w:tr>
      <w:tr w:rsidR="00D8437E" w14:paraId="22A63D72" w14:textId="77777777">
        <w:tc>
          <w:tcPr>
            <w:tcW w:w="2405" w:type="dxa"/>
          </w:tcPr>
          <w:p w14:paraId="0E8687F5" w14:textId="4271E7E8" w:rsidR="00D8437E" w:rsidRDefault="00363231" w:rsidP="00D8437E">
            <w:pPr>
              <w:ind w:right="-46"/>
              <w:rPr>
                <w:rFonts w:eastAsia="Times New Roman" w:cs="Times New Roman"/>
                <w:sz w:val="28"/>
              </w:rPr>
            </w:pPr>
            <w:sdt>
              <w:sdtPr>
                <w:rPr>
                  <w:sz w:val="28"/>
                </w:rPr>
                <w:alias w:val="nrsiee_exemptioncategory"/>
                <w:tag w:val="dcp|nrsiee_exemptengine|table1|Picklist|jobdone"/>
                <w:id w:val="2095742050"/>
                <w:placeholder>
                  <w:docPart w:val="7749C7F48F3240E58E0DA8999800C3C0"/>
                </w:placeholder>
                <w:text/>
              </w:sdtPr>
              <w:sdtEndPr/>
              <w:sdtContent>
                <w:r w:rsidR="00D8437E">
                  <w:rPr>
                    <w:sz w:val="28"/>
                  </w:rPr>
                  <w:t>STIHL</w:t>
                </w:r>
              </w:sdtContent>
            </w:sdt>
          </w:p>
        </w:tc>
        <w:sdt>
          <w:sdtPr>
            <w:rPr>
              <w:rFonts w:ascii="Arial" w:hAnsi="Arial" w:cs="Arial"/>
              <w:lang w:val="en-AU"/>
            </w:rPr>
            <w:alias w:val="nrsiee_modelname"/>
            <w:tag w:val="dcp|nrsiee_exemptengine|table1|String|jobdone"/>
            <w:id w:val="90909613"/>
            <w:placeholder>
              <w:docPart w:val="057E48F256C44057BDB81BC865147094"/>
            </w:placeholder>
            <w:text/>
          </w:sdtPr>
          <w:sdtEndPr/>
          <w:sdtContent>
            <w:tc>
              <w:tcPr>
                <w:tcW w:w="2410" w:type="dxa"/>
              </w:tcPr>
              <w:p w14:paraId="5A1A8CC8" w14:textId="3ACE2C7F" w:rsidR="00D8437E" w:rsidRDefault="00D8437E" w:rsidP="00D8437E">
                <w:pPr>
                  <w:ind w:right="-46"/>
                  <w:rPr>
                    <w:rFonts w:ascii="Arial" w:hAnsi="Arial" w:cs="Arial"/>
                    <w:lang w:val="en-AU"/>
                  </w:rPr>
                </w:pPr>
                <w:r>
                  <w:rPr>
                    <w:rFonts w:ascii="Arial" w:hAnsi="Arial" w:cs="Arial"/>
                    <w:lang w:val="en-AU"/>
                  </w:rPr>
                  <w:t>MB01 011 30</w:t>
                </w:r>
                <w:r w:rsidR="001A555D">
                  <w:rPr>
                    <w:rFonts w:ascii="Arial" w:hAnsi="Arial" w:cs="Arial"/>
                    <w:lang w:val="en-AU"/>
                  </w:rPr>
                  <w:t>3</w:t>
                </w:r>
                <w:r>
                  <w:rPr>
                    <w:rFonts w:ascii="Arial" w:hAnsi="Arial" w:cs="Arial"/>
                    <w:lang w:val="en-AU"/>
                  </w:rPr>
                  <w:t>1</w:t>
                </w:r>
              </w:p>
            </w:tc>
          </w:sdtContent>
        </w:sdt>
        <w:sdt>
          <w:sdtPr>
            <w:rPr>
              <w:sz w:val="28"/>
            </w:rPr>
            <w:alias w:val="nrsiee_enginetype1"/>
            <w:tag w:val="dcp|nrsiee_exemptengine|table1|Picklist|jobdone"/>
            <w:id w:val="-795906080"/>
            <w:placeholder>
              <w:docPart w:val="BB3451B4BB544AA2BE9EB25AE80C8722"/>
            </w:placeholder>
            <w:text/>
          </w:sdtPr>
          <w:sdtEndPr/>
          <w:sdtContent>
            <w:tc>
              <w:tcPr>
                <w:tcW w:w="2642" w:type="dxa"/>
              </w:tcPr>
              <w:p w14:paraId="4797B923" w14:textId="6DA9FF2A" w:rsidR="00D8437E" w:rsidRDefault="00D8437E" w:rsidP="00D8437E">
                <w:pPr>
                  <w:ind w:right="-46"/>
                  <w:rPr>
                    <w:sz w:val="28"/>
                  </w:rPr>
                </w:pPr>
                <w:r>
                  <w:rPr>
                    <w:sz w:val="28"/>
                  </w:rPr>
                  <w:t>Non-Road Engines</w:t>
                </w:r>
              </w:p>
            </w:tc>
          </w:sdtContent>
        </w:sdt>
      </w:tr>
      <w:tr w:rsidR="00D8437E" w14:paraId="7E592195" w14:textId="77777777">
        <w:tc>
          <w:tcPr>
            <w:tcW w:w="2405" w:type="dxa"/>
          </w:tcPr>
          <w:p w14:paraId="0AF8E14C" w14:textId="0EC5FC60" w:rsidR="00D8437E" w:rsidRDefault="00363231" w:rsidP="00D8437E">
            <w:pPr>
              <w:ind w:right="-46"/>
              <w:rPr>
                <w:rFonts w:eastAsia="Times New Roman" w:cs="Times New Roman"/>
                <w:sz w:val="28"/>
              </w:rPr>
            </w:pPr>
            <w:sdt>
              <w:sdtPr>
                <w:rPr>
                  <w:sz w:val="28"/>
                </w:rPr>
                <w:alias w:val="nrsiee_exemptioncategory"/>
                <w:tag w:val="dcp|nrsiee_exemptengine|table1|Picklist|jobdone"/>
                <w:id w:val="1595750973"/>
                <w:placeholder>
                  <w:docPart w:val="9B902FFE544F4A48AFFA67E378964984"/>
                </w:placeholder>
                <w:text/>
              </w:sdtPr>
              <w:sdtEndPr/>
              <w:sdtContent>
                <w:r w:rsidR="00D8437E">
                  <w:rPr>
                    <w:sz w:val="28"/>
                  </w:rPr>
                  <w:t>STIHL</w:t>
                </w:r>
              </w:sdtContent>
            </w:sdt>
          </w:p>
        </w:tc>
        <w:sdt>
          <w:sdtPr>
            <w:rPr>
              <w:rFonts w:ascii="Arial" w:hAnsi="Arial" w:cs="Arial"/>
              <w:lang w:val="en-AU"/>
            </w:rPr>
            <w:alias w:val="nrsiee_modelname"/>
            <w:tag w:val="dcp|nrsiee_exemptengine|table1|String|jobdone"/>
            <w:id w:val="-1944530170"/>
            <w:placeholder>
              <w:docPart w:val="B06F07F0838F4234BF22BDD210C86C37"/>
            </w:placeholder>
            <w:text/>
          </w:sdtPr>
          <w:sdtEndPr/>
          <w:sdtContent>
            <w:tc>
              <w:tcPr>
                <w:tcW w:w="2410" w:type="dxa"/>
              </w:tcPr>
              <w:p w14:paraId="08E7D896" w14:textId="36AC514D" w:rsidR="00D8437E" w:rsidRDefault="00D8437E" w:rsidP="00D8437E">
                <w:pPr>
                  <w:ind w:right="-46"/>
                  <w:rPr>
                    <w:rFonts w:ascii="Arial" w:hAnsi="Arial" w:cs="Arial"/>
                    <w:lang w:val="en-AU"/>
                  </w:rPr>
                </w:pPr>
                <w:r>
                  <w:rPr>
                    <w:rFonts w:ascii="Arial" w:hAnsi="Arial" w:cs="Arial"/>
                    <w:lang w:val="en-AU"/>
                  </w:rPr>
                  <w:t>MB01 011 30</w:t>
                </w:r>
                <w:r w:rsidR="001A555D">
                  <w:rPr>
                    <w:rFonts w:ascii="Arial" w:hAnsi="Arial" w:cs="Arial"/>
                    <w:lang w:val="en-AU"/>
                  </w:rPr>
                  <w:t>35</w:t>
                </w:r>
              </w:p>
            </w:tc>
          </w:sdtContent>
        </w:sdt>
        <w:sdt>
          <w:sdtPr>
            <w:rPr>
              <w:sz w:val="28"/>
            </w:rPr>
            <w:alias w:val="nrsiee_enginetype1"/>
            <w:tag w:val="dcp|nrsiee_exemptengine|table1|Picklist|jobdone"/>
            <w:id w:val="127521648"/>
            <w:placeholder>
              <w:docPart w:val="148DBE52C78A4851AE3304D0CF9B4BBC"/>
            </w:placeholder>
            <w:text/>
          </w:sdtPr>
          <w:sdtEndPr/>
          <w:sdtContent>
            <w:tc>
              <w:tcPr>
                <w:tcW w:w="2642" w:type="dxa"/>
              </w:tcPr>
              <w:p w14:paraId="416C99E8" w14:textId="3563CE1E" w:rsidR="00D8437E" w:rsidRDefault="00D8437E" w:rsidP="00D8437E">
                <w:pPr>
                  <w:ind w:right="-46"/>
                  <w:rPr>
                    <w:sz w:val="28"/>
                  </w:rPr>
                </w:pPr>
                <w:r>
                  <w:rPr>
                    <w:sz w:val="28"/>
                  </w:rPr>
                  <w:t>Non-Road Engines</w:t>
                </w:r>
              </w:p>
            </w:tc>
          </w:sdtContent>
        </w:sdt>
      </w:tr>
    </w:tbl>
    <w:p w14:paraId="3FBDC88D" w14:textId="69B9D692" w:rsidR="00E4386B" w:rsidRDefault="00E4386B">
      <w:pPr>
        <w:ind w:right="-46"/>
        <w:rPr>
          <w:sz w:val="28"/>
        </w:rPr>
      </w:pPr>
    </w:p>
    <w:p w14:paraId="19697F8D" w14:textId="7F4EF5E6" w:rsidR="008556A6" w:rsidRDefault="008556A6">
      <w:pPr>
        <w:ind w:right="-46"/>
        <w:rPr>
          <w:sz w:val="28"/>
        </w:rPr>
      </w:pPr>
    </w:p>
    <w:p w14:paraId="133C62CE" w14:textId="0EA74232" w:rsidR="008556A6" w:rsidRDefault="008556A6">
      <w:pPr>
        <w:ind w:right="-46"/>
        <w:rPr>
          <w:sz w:val="28"/>
        </w:rPr>
      </w:pPr>
    </w:p>
    <w:p w14:paraId="41A324F9" w14:textId="2ACE2FC3" w:rsidR="008556A6" w:rsidRDefault="008556A6">
      <w:pPr>
        <w:ind w:right="-46"/>
        <w:rPr>
          <w:sz w:val="28"/>
        </w:rPr>
      </w:pPr>
    </w:p>
    <w:p w14:paraId="430B145F" w14:textId="1B1953C2" w:rsidR="008556A6" w:rsidRDefault="008556A6">
      <w:pPr>
        <w:ind w:right="-46"/>
        <w:rPr>
          <w:sz w:val="28"/>
        </w:rPr>
      </w:pPr>
    </w:p>
    <w:p w14:paraId="35AF0BC0" w14:textId="1762892A" w:rsidR="008556A6" w:rsidRDefault="008556A6">
      <w:pPr>
        <w:ind w:right="-46"/>
        <w:rPr>
          <w:sz w:val="28"/>
        </w:rPr>
      </w:pPr>
    </w:p>
    <w:p w14:paraId="3A34BD84" w14:textId="14573FB5" w:rsidR="008556A6" w:rsidRDefault="008556A6">
      <w:pPr>
        <w:ind w:right="-46"/>
        <w:rPr>
          <w:sz w:val="28"/>
        </w:rPr>
      </w:pPr>
    </w:p>
    <w:p w14:paraId="7233B28E" w14:textId="4455ED71" w:rsidR="008556A6" w:rsidRDefault="008556A6">
      <w:pPr>
        <w:ind w:right="-46"/>
        <w:rPr>
          <w:sz w:val="28"/>
        </w:rPr>
      </w:pPr>
    </w:p>
    <w:p w14:paraId="2F82EBA2" w14:textId="707BF694" w:rsidR="008556A6" w:rsidRDefault="008556A6">
      <w:pPr>
        <w:ind w:right="-46"/>
        <w:rPr>
          <w:sz w:val="28"/>
        </w:rPr>
      </w:pPr>
    </w:p>
    <w:p w14:paraId="784ACFD1" w14:textId="77777777" w:rsidR="00A27D72" w:rsidRDefault="00A27D72">
      <w:pPr>
        <w:ind w:right="-46"/>
        <w:rPr>
          <w:sz w:val="28"/>
        </w:rPr>
      </w:pPr>
    </w:p>
    <w:p w14:paraId="3FBDC88E" w14:textId="77777777" w:rsidR="00E4386B" w:rsidRDefault="006412B0">
      <w:pPr>
        <w:ind w:right="-46"/>
        <w:rPr>
          <w:rFonts w:ascii="Arial" w:hAnsi="Arial" w:cs="Arial"/>
          <w:b/>
          <w:sz w:val="32"/>
          <w:szCs w:val="20"/>
        </w:rPr>
      </w:pPr>
      <w:r>
        <w:rPr>
          <w:rFonts w:ascii="Arial" w:hAnsi="Arial" w:cs="Arial"/>
          <w:b/>
          <w:sz w:val="32"/>
          <w:szCs w:val="20"/>
        </w:rPr>
        <w:lastRenderedPageBreak/>
        <w:t>Schedule 2</w:t>
      </w:r>
    </w:p>
    <w:p w14:paraId="3FBDC88F" w14:textId="77777777" w:rsidR="00E4386B" w:rsidRDefault="006412B0">
      <w:pPr>
        <w:ind w:right="-46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b/>
          <w:sz w:val="32"/>
          <w:szCs w:val="20"/>
        </w:rPr>
        <w:t>Exemption Conditions</w:t>
      </w:r>
      <w:r w:rsidR="00363231">
        <w:rPr>
          <w:rFonts w:ascii="Arial" w:hAnsi="Arial" w:cs="Arial"/>
          <w:sz w:val="24"/>
          <w:szCs w:val="20"/>
        </w:rPr>
        <w:pict w14:anchorId="3FBDC8A0">
          <v:rect id="_x0000_i1027" style="width:0;height:1.5pt" o:hralign="center" o:bullet="t" o:hrstd="t" o:hr="t" fillcolor="#a0a0a0" stroked="f"/>
        </w:pict>
      </w:r>
    </w:p>
    <w:p w14:paraId="3FBDC890" w14:textId="05978EDD" w:rsidR="00E4386B" w:rsidRPr="00257E38" w:rsidRDefault="006412B0">
      <w:pPr>
        <w:ind w:right="-46"/>
        <w:rPr>
          <w:rFonts w:ascii="Arial" w:hAnsi="Arial" w:cs="Arial"/>
          <w:sz w:val="24"/>
          <w:szCs w:val="20"/>
        </w:rPr>
      </w:pPr>
      <w:r>
        <w:rPr>
          <w:rFonts w:ascii="Arial" w:hAnsi="Arial" w:cs="Arial"/>
          <w:sz w:val="24"/>
          <w:szCs w:val="20"/>
        </w:rPr>
        <w:t xml:space="preserve">In accordance with subsection 34(2) of the </w:t>
      </w:r>
      <w:r>
        <w:rPr>
          <w:rFonts w:ascii="Arial" w:hAnsi="Arial" w:cs="Arial"/>
          <w:i/>
          <w:sz w:val="24"/>
          <w:szCs w:val="20"/>
        </w:rPr>
        <w:t>Product Emissions Standards Rules 2017</w:t>
      </w:r>
      <w:r>
        <w:rPr>
          <w:rFonts w:ascii="Arial" w:hAnsi="Arial" w:cs="Arial"/>
          <w:sz w:val="24"/>
          <w:szCs w:val="20"/>
        </w:rPr>
        <w:t xml:space="preserve">, the exemption for the </w:t>
      </w:r>
      <w:r w:rsidR="007935C0">
        <w:rPr>
          <w:rFonts w:ascii="Arial" w:hAnsi="Arial" w:cs="Arial"/>
          <w:sz w:val="24"/>
          <w:szCs w:val="20"/>
        </w:rPr>
        <w:t>ECPs</w:t>
      </w:r>
      <w:r>
        <w:rPr>
          <w:rFonts w:ascii="Arial" w:hAnsi="Arial" w:cs="Arial"/>
          <w:sz w:val="24"/>
          <w:szCs w:val="20"/>
        </w:rPr>
        <w:t xml:space="preserve"> specified in Schedule 1 is granted subject to the following conditions</w:t>
      </w:r>
      <w:r w:rsidRPr="00257E38">
        <w:rPr>
          <w:rFonts w:ascii="Arial" w:hAnsi="Arial" w:cs="Arial"/>
          <w:sz w:val="24"/>
          <w:szCs w:val="20"/>
        </w:rPr>
        <w:t>:</w:t>
      </w:r>
    </w:p>
    <w:p w14:paraId="34CDEEC6" w14:textId="3C4E1A68" w:rsidR="00257E38" w:rsidRPr="00257E38" w:rsidRDefault="00257E38" w:rsidP="00257E38">
      <w:pPr>
        <w:pStyle w:val="ListParagraph"/>
        <w:numPr>
          <w:ilvl w:val="0"/>
          <w:numId w:val="6"/>
        </w:numPr>
        <w:contextualSpacing w:val="0"/>
        <w:rPr>
          <w:rFonts w:ascii="Arial" w:hAnsi="Arial" w:cs="Arial"/>
          <w:sz w:val="24"/>
          <w:szCs w:val="24"/>
        </w:rPr>
      </w:pPr>
      <w:r w:rsidRPr="00257E38">
        <w:rPr>
          <w:rFonts w:ascii="Arial" w:hAnsi="Arial" w:cs="Arial"/>
          <w:sz w:val="24"/>
          <w:szCs w:val="24"/>
        </w:rPr>
        <w:t>The import</w:t>
      </w:r>
      <w:r>
        <w:rPr>
          <w:rFonts w:ascii="Arial" w:hAnsi="Arial" w:cs="Arial"/>
          <w:sz w:val="24"/>
          <w:szCs w:val="24"/>
        </w:rPr>
        <w:t>,</w:t>
      </w:r>
      <w:r w:rsidRPr="00257E38">
        <w:rPr>
          <w:rFonts w:ascii="Arial" w:hAnsi="Arial" w:cs="Arial"/>
          <w:sz w:val="24"/>
          <w:szCs w:val="20"/>
        </w:rPr>
        <w:t xml:space="preserve"> </w:t>
      </w:r>
      <w:r w:rsidRPr="000055ED">
        <w:rPr>
          <w:rFonts w:ascii="Arial" w:hAnsi="Arial" w:cs="Arial"/>
          <w:sz w:val="24"/>
          <w:szCs w:val="20"/>
        </w:rPr>
        <w:t xml:space="preserve">testing and evaluation of the ECPs must be completed prior to the expiry date of </w:t>
      </w:r>
      <w:r>
        <w:rPr>
          <w:rFonts w:ascii="Arial" w:hAnsi="Arial" w:cs="Arial"/>
          <w:sz w:val="24"/>
          <w:szCs w:val="20"/>
        </w:rPr>
        <w:t>30 April 2025</w:t>
      </w:r>
      <w:r w:rsidRPr="00257E38">
        <w:rPr>
          <w:rFonts w:ascii="Arial" w:hAnsi="Arial" w:cs="Arial"/>
          <w:sz w:val="24"/>
          <w:szCs w:val="24"/>
        </w:rPr>
        <w:t>.</w:t>
      </w:r>
    </w:p>
    <w:p w14:paraId="5B4DEA4F" w14:textId="4A2E812C" w:rsidR="00257E38" w:rsidRDefault="00933E1C" w:rsidP="00257E38">
      <w:pPr>
        <w:pStyle w:val="ListParagraph"/>
        <w:numPr>
          <w:ilvl w:val="0"/>
          <w:numId w:val="6"/>
        </w:numPr>
        <w:contextualSpacing w:val="0"/>
        <w:rPr>
          <w:rFonts w:ascii="Arial" w:hAnsi="Arial" w:cs="Arial"/>
          <w:sz w:val="24"/>
          <w:szCs w:val="24"/>
        </w:rPr>
      </w:pPr>
      <w:r>
        <w:rPr>
          <w:rFonts w:ascii="Arial" w:hAnsi="Arial" w:cs="Arial"/>
          <w:sz w:val="24"/>
          <w:szCs w:val="24"/>
        </w:rPr>
        <w:t xml:space="preserve">Upon </w:t>
      </w:r>
      <w:r w:rsidRPr="00F57037">
        <w:rPr>
          <w:rFonts w:ascii="Arial" w:eastAsia="Times New Roman" w:hAnsi="Arial" w:cs="Arial"/>
          <w:sz w:val="24"/>
          <w:szCs w:val="20"/>
        </w:rPr>
        <w:t>arrival, the ECPs must be securely stored on STIHL Australia Pty Ltd premises and marked in such a manner that they are clearly identifiable as ECPs imported under this exemption.</w:t>
      </w:r>
    </w:p>
    <w:p w14:paraId="751E4AED" w14:textId="44B283A6" w:rsidR="00933E1C" w:rsidRPr="00257E38" w:rsidRDefault="00933E1C" w:rsidP="00257E38">
      <w:pPr>
        <w:pStyle w:val="ListParagraph"/>
        <w:numPr>
          <w:ilvl w:val="0"/>
          <w:numId w:val="6"/>
        </w:numPr>
        <w:contextualSpacing w:val="0"/>
        <w:rPr>
          <w:rFonts w:ascii="Arial" w:hAnsi="Arial" w:cs="Arial"/>
          <w:sz w:val="24"/>
          <w:szCs w:val="24"/>
        </w:rPr>
      </w:pPr>
      <w:r w:rsidRPr="00F57037">
        <w:rPr>
          <w:rFonts w:ascii="Arial" w:eastAsia="Times New Roman" w:hAnsi="Arial" w:cs="Arial"/>
          <w:sz w:val="24"/>
          <w:szCs w:val="20"/>
        </w:rPr>
        <w:t xml:space="preserve">Any STIHL Australia staff or </w:t>
      </w:r>
      <w:r w:rsidR="00A31D3D">
        <w:rPr>
          <w:rFonts w:ascii="Arial" w:eastAsia="Times New Roman" w:hAnsi="Arial" w:cs="Arial"/>
          <w:sz w:val="24"/>
          <w:szCs w:val="20"/>
        </w:rPr>
        <w:t xml:space="preserve">external </w:t>
      </w:r>
      <w:r w:rsidRPr="00F57037">
        <w:rPr>
          <w:rFonts w:ascii="Arial" w:eastAsia="Times New Roman" w:hAnsi="Arial" w:cs="Arial"/>
          <w:sz w:val="24"/>
          <w:szCs w:val="20"/>
        </w:rPr>
        <w:t>testing agents engaged to undertake the required testing of the ECPs must be made aware of the requirements and limitations of this exemption</w:t>
      </w:r>
      <w:r>
        <w:rPr>
          <w:rFonts w:ascii="Arial" w:eastAsia="Times New Roman" w:hAnsi="Arial" w:cs="Arial"/>
          <w:sz w:val="24"/>
          <w:szCs w:val="20"/>
        </w:rPr>
        <w:t>.</w:t>
      </w:r>
    </w:p>
    <w:p w14:paraId="5722C45F" w14:textId="22379CDF" w:rsidR="00257E38" w:rsidRPr="00257E38" w:rsidRDefault="00A31D3D" w:rsidP="00257E38">
      <w:pPr>
        <w:pStyle w:val="ListParagraph"/>
        <w:numPr>
          <w:ilvl w:val="0"/>
          <w:numId w:val="6"/>
        </w:numPr>
        <w:contextualSpacing w:val="0"/>
        <w:rPr>
          <w:rFonts w:ascii="Arial" w:hAnsi="Arial" w:cs="Arial"/>
          <w:sz w:val="24"/>
          <w:szCs w:val="24"/>
        </w:rPr>
      </w:pPr>
      <w:r>
        <w:rPr>
          <w:rFonts w:ascii="Arial" w:hAnsi="Arial" w:cs="Arial"/>
          <w:sz w:val="24"/>
          <w:szCs w:val="24"/>
        </w:rPr>
        <w:t xml:space="preserve">A </w:t>
      </w:r>
      <w:r w:rsidRPr="0039277E">
        <w:rPr>
          <w:rFonts w:ascii="Arial" w:eastAsia="Times New Roman" w:hAnsi="Arial" w:cs="Arial"/>
          <w:sz w:val="24"/>
          <w:szCs w:val="20"/>
        </w:rPr>
        <w:t>copy of this exemption must be clearly displayed in the area(s) of the premises where the ECPs are stored</w:t>
      </w:r>
      <w:r>
        <w:rPr>
          <w:rFonts w:ascii="Arial" w:eastAsia="Times New Roman" w:hAnsi="Arial" w:cs="Arial"/>
          <w:sz w:val="24"/>
          <w:szCs w:val="20"/>
        </w:rPr>
        <w:t>.</w:t>
      </w:r>
    </w:p>
    <w:p w14:paraId="6BD44B06" w14:textId="34400507" w:rsidR="00257E38" w:rsidRPr="00A31D3D" w:rsidRDefault="00A31D3D" w:rsidP="00257E38">
      <w:pPr>
        <w:pStyle w:val="ListParagraph"/>
        <w:numPr>
          <w:ilvl w:val="0"/>
          <w:numId w:val="6"/>
        </w:numPr>
        <w:contextualSpacing w:val="0"/>
        <w:rPr>
          <w:rFonts w:ascii="Arial" w:hAnsi="Arial" w:cs="Arial"/>
          <w:sz w:val="24"/>
          <w:szCs w:val="24"/>
        </w:rPr>
      </w:pPr>
      <w:r w:rsidRPr="00A31D3D">
        <w:rPr>
          <w:rFonts w:ascii="Arial" w:hAnsi="Arial" w:cs="Arial"/>
          <w:sz w:val="24"/>
          <w:szCs w:val="24"/>
        </w:rPr>
        <w:t>If</w:t>
      </w:r>
      <w:r>
        <w:rPr>
          <w:rFonts w:ascii="Arial" w:hAnsi="Arial" w:cs="Arial"/>
          <w:sz w:val="24"/>
          <w:szCs w:val="24"/>
        </w:rPr>
        <w:t xml:space="preserve"> </w:t>
      </w:r>
      <w:r w:rsidRPr="0039277E">
        <w:rPr>
          <w:rFonts w:ascii="Arial" w:eastAsia="Times New Roman" w:hAnsi="Arial" w:cs="Arial"/>
          <w:sz w:val="24"/>
          <w:szCs w:val="20"/>
        </w:rPr>
        <w:t xml:space="preserve">requested by the Department, </w:t>
      </w:r>
      <w:r>
        <w:rPr>
          <w:rFonts w:ascii="Arial" w:eastAsia="Times New Roman" w:hAnsi="Arial" w:cs="Arial"/>
          <w:sz w:val="24"/>
          <w:szCs w:val="20"/>
        </w:rPr>
        <w:t>STIHL Australia</w:t>
      </w:r>
      <w:r w:rsidRPr="0039277E">
        <w:rPr>
          <w:rFonts w:ascii="Arial" w:eastAsia="Times New Roman" w:hAnsi="Arial" w:cs="Arial"/>
          <w:sz w:val="24"/>
          <w:szCs w:val="20"/>
        </w:rPr>
        <w:t xml:space="preserve"> Pty Ltd must be able to submit a report relating to compliance with the conditions of this exemption</w:t>
      </w:r>
      <w:r>
        <w:rPr>
          <w:rFonts w:ascii="Arial" w:eastAsia="Times New Roman" w:hAnsi="Arial" w:cs="Arial"/>
          <w:sz w:val="24"/>
          <w:szCs w:val="20"/>
        </w:rPr>
        <w:t>.</w:t>
      </w:r>
    </w:p>
    <w:p w14:paraId="4A4F0F34" w14:textId="0A64E3F3" w:rsidR="00257E38" w:rsidRDefault="00A31D3D" w:rsidP="00257E38">
      <w:pPr>
        <w:pStyle w:val="ListParagraph"/>
        <w:numPr>
          <w:ilvl w:val="0"/>
          <w:numId w:val="6"/>
        </w:numPr>
        <w:contextualSpacing w:val="0"/>
        <w:rPr>
          <w:rFonts w:ascii="Arial" w:hAnsi="Arial" w:cs="Arial"/>
          <w:sz w:val="24"/>
          <w:szCs w:val="24"/>
        </w:rPr>
      </w:pPr>
      <w:r>
        <w:rPr>
          <w:rFonts w:ascii="Arial" w:hAnsi="Arial" w:cs="Arial"/>
          <w:sz w:val="24"/>
          <w:szCs w:val="24"/>
        </w:rPr>
        <w:t xml:space="preserve">When </w:t>
      </w:r>
      <w:r w:rsidRPr="00D863CC">
        <w:rPr>
          <w:rFonts w:ascii="Arial" w:eastAsia="Times New Roman" w:hAnsi="Arial" w:cs="Arial"/>
          <w:sz w:val="24"/>
          <w:szCs w:val="20"/>
        </w:rPr>
        <w:t xml:space="preserve">the ECPs have been </w:t>
      </w:r>
      <w:r w:rsidR="00CF2249">
        <w:rPr>
          <w:rFonts w:ascii="Arial" w:eastAsia="Times New Roman" w:hAnsi="Arial" w:cs="Arial"/>
          <w:sz w:val="24"/>
          <w:szCs w:val="20"/>
        </w:rPr>
        <w:t xml:space="preserve">utilized for </w:t>
      </w:r>
      <w:r w:rsidRPr="00D863CC">
        <w:rPr>
          <w:rFonts w:ascii="Arial" w:eastAsia="Times New Roman" w:hAnsi="Arial" w:cs="Arial"/>
          <w:sz w:val="24"/>
          <w:szCs w:val="20"/>
        </w:rPr>
        <w:t>the purpose of this exemption and are no longer required, they must be re-exported or destroyed prior to the expiry date of this exemption</w:t>
      </w:r>
      <w:r w:rsidR="00257E38" w:rsidRPr="00257E38">
        <w:rPr>
          <w:rFonts w:ascii="Arial" w:hAnsi="Arial" w:cs="Arial"/>
          <w:sz w:val="24"/>
          <w:szCs w:val="24"/>
        </w:rPr>
        <w:t>.</w:t>
      </w:r>
    </w:p>
    <w:p w14:paraId="5B89870A" w14:textId="0348B6A6" w:rsidR="00CF2249" w:rsidRPr="00CF2249" w:rsidRDefault="00CF2249" w:rsidP="00257E38">
      <w:pPr>
        <w:pStyle w:val="ListParagraph"/>
        <w:numPr>
          <w:ilvl w:val="0"/>
          <w:numId w:val="6"/>
        </w:numPr>
        <w:contextualSpacing w:val="0"/>
        <w:rPr>
          <w:rFonts w:ascii="Arial" w:hAnsi="Arial" w:cs="Arial"/>
          <w:sz w:val="24"/>
          <w:szCs w:val="24"/>
        </w:rPr>
      </w:pPr>
      <w:r>
        <w:rPr>
          <w:rFonts w:ascii="Arial" w:hAnsi="Arial" w:cs="Arial"/>
          <w:sz w:val="24"/>
          <w:szCs w:val="24"/>
        </w:rPr>
        <w:t xml:space="preserve">This </w:t>
      </w:r>
      <w:bookmarkStart w:id="0" w:name="_Hlk100152834"/>
      <w:r>
        <w:rPr>
          <w:rFonts w:ascii="Arial" w:eastAsia="Times New Roman" w:hAnsi="Arial" w:cs="Arial"/>
          <w:sz w:val="24"/>
          <w:szCs w:val="20"/>
        </w:rPr>
        <w:t xml:space="preserve">exemption is for a total of thirty-six (36) ECPs to be made up from the models as described in Schedule </w:t>
      </w:r>
      <w:bookmarkEnd w:id="0"/>
      <w:r>
        <w:rPr>
          <w:rFonts w:ascii="Arial" w:eastAsia="Times New Roman" w:hAnsi="Arial" w:cs="Arial"/>
          <w:sz w:val="24"/>
          <w:szCs w:val="20"/>
        </w:rPr>
        <w:t>1</w:t>
      </w:r>
      <w:r w:rsidR="00930432">
        <w:rPr>
          <w:rFonts w:ascii="Arial" w:eastAsia="Times New Roman" w:hAnsi="Arial" w:cs="Arial"/>
          <w:sz w:val="24"/>
          <w:szCs w:val="20"/>
        </w:rPr>
        <w:t>.</w:t>
      </w:r>
    </w:p>
    <w:p w14:paraId="58AFCF03" w14:textId="114728D3" w:rsidR="00CF2249" w:rsidRDefault="00CF2249" w:rsidP="00CF2249">
      <w:pPr>
        <w:rPr>
          <w:rFonts w:ascii="Arial" w:hAnsi="Arial" w:cs="Arial"/>
          <w:sz w:val="24"/>
          <w:szCs w:val="24"/>
        </w:rPr>
      </w:pPr>
    </w:p>
    <w:p w14:paraId="71F5D089" w14:textId="7E4E0636" w:rsidR="00CF2249" w:rsidRDefault="00CF2249" w:rsidP="00CF2249">
      <w:pPr>
        <w:rPr>
          <w:rFonts w:ascii="Arial" w:hAnsi="Arial" w:cs="Arial"/>
          <w:sz w:val="24"/>
          <w:szCs w:val="24"/>
        </w:rPr>
      </w:pPr>
    </w:p>
    <w:p w14:paraId="12513BEF" w14:textId="5174EC1B" w:rsidR="00CF2249" w:rsidRDefault="00CF2249" w:rsidP="00CF2249">
      <w:pPr>
        <w:rPr>
          <w:rFonts w:ascii="Arial" w:hAnsi="Arial" w:cs="Arial"/>
          <w:sz w:val="24"/>
          <w:szCs w:val="24"/>
        </w:rPr>
      </w:pPr>
    </w:p>
    <w:p w14:paraId="0D92AF10" w14:textId="4F52B7D4" w:rsidR="00CF2249" w:rsidRDefault="00CF2249" w:rsidP="00CF2249">
      <w:pPr>
        <w:rPr>
          <w:rFonts w:ascii="Arial" w:hAnsi="Arial" w:cs="Arial"/>
          <w:sz w:val="24"/>
          <w:szCs w:val="24"/>
        </w:rPr>
      </w:pPr>
    </w:p>
    <w:p w14:paraId="336310A4" w14:textId="7A822822" w:rsidR="00CF2249" w:rsidRDefault="00CF2249" w:rsidP="00CF2249">
      <w:pPr>
        <w:rPr>
          <w:rFonts w:ascii="Arial" w:hAnsi="Arial" w:cs="Arial"/>
          <w:sz w:val="24"/>
          <w:szCs w:val="24"/>
        </w:rPr>
      </w:pPr>
    </w:p>
    <w:p w14:paraId="6E4AA845" w14:textId="41264C16" w:rsidR="00CF2249" w:rsidRDefault="00CF2249" w:rsidP="00CF2249">
      <w:pPr>
        <w:rPr>
          <w:rFonts w:ascii="Arial" w:hAnsi="Arial" w:cs="Arial"/>
          <w:sz w:val="24"/>
          <w:szCs w:val="24"/>
        </w:rPr>
      </w:pPr>
    </w:p>
    <w:p w14:paraId="7541CCEB" w14:textId="785F46E8" w:rsidR="00CF2249" w:rsidRDefault="00CF2249" w:rsidP="00CF2249">
      <w:pPr>
        <w:rPr>
          <w:rFonts w:ascii="Arial" w:hAnsi="Arial" w:cs="Arial"/>
          <w:sz w:val="24"/>
          <w:szCs w:val="24"/>
        </w:rPr>
      </w:pPr>
    </w:p>
    <w:p w14:paraId="3FBDC89D" w14:textId="285FD106" w:rsidR="00E4386B" w:rsidRDefault="00E4386B">
      <w:pPr>
        <w:ind w:right="-46"/>
        <w:rPr>
          <w:rFonts w:ascii="Arial" w:hAnsi="Arial" w:cs="Arial"/>
          <w:sz w:val="24"/>
          <w:szCs w:val="20"/>
        </w:rPr>
      </w:pPr>
    </w:p>
    <w:sectPr w:rsidR="00E4386B">
      <w:headerReference w:type="even" r:id="rId16"/>
      <w:headerReference w:type="default" r:id="rId17"/>
      <w:footerReference w:type="default" r:id="rId18"/>
      <w:headerReference w:type="first" r:id="rId19"/>
      <w:footerReference w:type="first" r:id="rId20"/>
      <w:pgSz w:w="11906" w:h="16838"/>
      <w:pgMar w:top="1440" w:right="1440" w:bottom="1440" w:left="1440" w:header="708" w:footer="708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64A7DA4D" w14:textId="77777777" w:rsidR="00090B84" w:rsidRDefault="00090B84">
      <w:pPr>
        <w:spacing w:after="0" w:line="240" w:lineRule="auto"/>
      </w:pPr>
      <w:r>
        <w:separator/>
      </w:r>
    </w:p>
  </w:endnote>
  <w:endnote w:type="continuationSeparator" w:id="0">
    <w:p w14:paraId="30BA4195" w14:textId="77777777" w:rsidR="00090B84" w:rsidRDefault="00090B8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-240027721"/>
      <w:docPartObj>
        <w:docPartGallery w:val="Page Numbers (Bottom of Page)"/>
        <w:docPartUnique/>
      </w:docPartObj>
    </w:sdtPr>
    <w:sdtEndPr>
      <w:rPr>
        <w:noProof/>
      </w:rPr>
    </w:sdtEndPr>
    <w:sdtContent>
      <w:p w14:paraId="3FBDC8A3" w14:textId="77777777" w:rsidR="002E6AD2" w:rsidRDefault="006412B0">
        <w:pPr>
          <w:pStyle w:val="Footer"/>
        </w:pPr>
        <w:r>
          <w:t xml:space="preserve">Page | </w:t>
        </w:r>
        <w:r>
          <w:fldChar w:fldCharType="begin"/>
        </w:r>
        <w:r>
          <w:instrText xml:space="preserve"> PAGE   \* MERGEFORMAT </w:instrText>
        </w:r>
        <w:r>
          <w:fldChar w:fldCharType="separate"/>
        </w:r>
        <w:r w:rsidR="00A876CB">
          <w:rPr>
            <w:noProof/>
          </w:rPr>
          <w:t>2</w:t>
        </w:r>
        <w:r>
          <w:rPr>
            <w:noProof/>
          </w:rPr>
          <w:fldChar w:fldCharType="end"/>
        </w:r>
      </w:p>
    </w:sdtContent>
  </w:sdt>
  <w:p w14:paraId="3FBDC8A4" w14:textId="77777777" w:rsidR="002E6AD2" w:rsidRDefault="00363231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-1909375138"/>
      <w:docPartObj>
        <w:docPartGallery w:val="Page Numbers (Bottom of Page)"/>
        <w:docPartUnique/>
      </w:docPartObj>
    </w:sdtPr>
    <w:sdtEndPr>
      <w:rPr>
        <w:noProof/>
      </w:rPr>
    </w:sdtEndPr>
    <w:sdtContent>
      <w:p w14:paraId="3FBDC8AD" w14:textId="77777777" w:rsidR="002E6AD2" w:rsidRDefault="006412B0">
        <w:pPr>
          <w:pStyle w:val="Footer"/>
        </w:pPr>
        <w:r>
          <w:t xml:space="preserve">Page | </w:t>
        </w:r>
        <w:r>
          <w:fldChar w:fldCharType="begin"/>
        </w:r>
        <w:r>
          <w:instrText xml:space="preserve"> PAGE   \* MERGEFORMAT </w:instrText>
        </w:r>
        <w:r>
          <w:fldChar w:fldCharType="separate"/>
        </w:r>
        <w:r w:rsidR="00A876CB">
          <w:rPr>
            <w:noProof/>
          </w:rPr>
          <w:t>1</w:t>
        </w:r>
        <w:r>
          <w:rPr>
            <w:noProof/>
          </w:rPr>
          <w:fldChar w:fldCharType="end"/>
        </w:r>
      </w:p>
    </w:sdtContent>
  </w:sdt>
  <w:p w14:paraId="3FBDC8AE" w14:textId="77777777" w:rsidR="002E6AD2" w:rsidRDefault="00363231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7042AF2F" w14:textId="77777777" w:rsidR="00090B84" w:rsidRDefault="00090B84">
      <w:pPr>
        <w:spacing w:after="0" w:line="240" w:lineRule="auto"/>
      </w:pPr>
      <w:r>
        <w:separator/>
      </w:r>
    </w:p>
  </w:footnote>
  <w:footnote w:type="continuationSeparator" w:id="0">
    <w:p w14:paraId="57FAE4B8" w14:textId="77777777" w:rsidR="00090B84" w:rsidRDefault="00090B8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4782F5D" w14:textId="1A9AF5B9" w:rsidR="00031CC9" w:rsidRDefault="00031CC9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FBDC8A1" w14:textId="45D177CC" w:rsidR="00C224C4" w:rsidRPr="00650BE3" w:rsidRDefault="006412B0" w:rsidP="00C224C4">
    <w:pPr>
      <w:ind w:right="849"/>
      <w:rPr>
        <w:rFonts w:ascii="Arial" w:hAnsi="Arial" w:cs="Arial"/>
        <w:noProof/>
        <w:sz w:val="20"/>
        <w:szCs w:val="20"/>
        <w:lang w:eastAsia="en-AU"/>
      </w:rPr>
    </w:pPr>
    <w:r w:rsidRPr="00650BE3">
      <w:rPr>
        <w:rFonts w:ascii="Arial" w:hAnsi="Arial" w:cs="Arial"/>
        <w:noProof/>
        <w:sz w:val="20"/>
        <w:szCs w:val="20"/>
        <w:lang w:eastAsia="en-AU"/>
      </w:rPr>
      <w:t xml:space="preserve">Exemption No: </w:t>
    </w:r>
    <w:sdt>
      <w:sdtPr>
        <w:rPr>
          <w:rFonts w:ascii="Arial" w:hAnsi="Arial" w:cs="Arial"/>
          <w:noProof/>
          <w:sz w:val="20"/>
          <w:szCs w:val="20"/>
          <w:lang w:eastAsia="en-AU"/>
        </w:rPr>
        <w:alias w:val="nrsiee_name"/>
        <w:tag w:val="dcp|document||String|jobdone"/>
        <w:id w:val="1296140422"/>
        <w:placeholder>
          <w:docPart w:val="A6B2CAAE6E4142EA81768618EC0EAE56"/>
        </w:placeholder>
        <w:text/>
      </w:sdtPr>
      <w:sdtEndPr/>
      <w:sdtContent>
        <w:r>
          <w:rPr>
            <w:rFonts w:ascii="Arial" w:hAnsi="Arial" w:cs="Arial"/>
            <w:noProof/>
            <w:sz w:val="20"/>
            <w:szCs w:val="20"/>
            <w:lang w:eastAsia="en-AU"/>
          </w:rPr>
          <w:t>ECP-</w:t>
        </w:r>
        <w:r w:rsidR="00193C83">
          <w:rPr>
            <w:rFonts w:ascii="Arial" w:hAnsi="Arial" w:cs="Arial"/>
            <w:noProof/>
            <w:sz w:val="20"/>
            <w:szCs w:val="20"/>
            <w:lang w:eastAsia="en-AU"/>
          </w:rPr>
          <w:t>2</w:t>
        </w:r>
        <w:r w:rsidR="00031CC9">
          <w:rPr>
            <w:rFonts w:ascii="Arial" w:hAnsi="Arial" w:cs="Arial"/>
            <w:noProof/>
            <w:sz w:val="20"/>
            <w:szCs w:val="20"/>
            <w:lang w:eastAsia="en-AU"/>
          </w:rPr>
          <w:t>2</w:t>
        </w:r>
        <w:r>
          <w:rPr>
            <w:rFonts w:ascii="Arial" w:hAnsi="Arial" w:cs="Arial"/>
            <w:noProof/>
            <w:sz w:val="20"/>
            <w:szCs w:val="20"/>
            <w:lang w:eastAsia="en-AU"/>
          </w:rPr>
          <w:t>-00</w:t>
        </w:r>
        <w:r w:rsidR="00031CC9">
          <w:rPr>
            <w:rFonts w:ascii="Arial" w:hAnsi="Arial" w:cs="Arial"/>
            <w:noProof/>
            <w:sz w:val="20"/>
            <w:szCs w:val="20"/>
            <w:lang w:eastAsia="en-AU"/>
          </w:rPr>
          <w:t>04</w:t>
        </w:r>
        <w:r w:rsidR="00BD7601">
          <w:rPr>
            <w:rFonts w:ascii="Arial" w:hAnsi="Arial" w:cs="Arial"/>
            <w:noProof/>
            <w:sz w:val="20"/>
            <w:szCs w:val="20"/>
            <w:lang w:eastAsia="en-AU"/>
          </w:rPr>
          <w:t>E</w:t>
        </w:r>
      </w:sdtContent>
    </w:sdt>
  </w:p>
  <w:p w14:paraId="3FBDC8A2" w14:textId="77777777" w:rsidR="00C224C4" w:rsidRPr="00650BE3" w:rsidRDefault="00363231" w:rsidP="00C224C4">
    <w:pPr>
      <w:ind w:right="-46"/>
      <w:rPr>
        <w:rFonts w:ascii="Arial" w:hAnsi="Arial" w:cs="Arial"/>
        <w:b/>
        <w:noProof/>
        <w:sz w:val="20"/>
        <w:szCs w:val="20"/>
        <w:lang w:eastAsia="en-AU"/>
      </w:rPr>
    </w:pPr>
    <w:r>
      <w:rPr>
        <w:rFonts w:ascii="Arial" w:hAnsi="Arial" w:cs="Arial"/>
        <w:sz w:val="20"/>
        <w:szCs w:val="20"/>
      </w:rPr>
      <w:pict w14:anchorId="3FBDC8AF">
        <v:rect id="_x0000_i1028" style="width:403.95pt;height:.9pt" o:hrpct="988" o:hrstd="t" o:hr="t" fillcolor="#a0a0a0" stroked="f"/>
      </w:pic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FBDC8A5" w14:textId="38CC8F1C" w:rsidR="00DB50A0" w:rsidRPr="00470B62" w:rsidRDefault="001F461F" w:rsidP="00DB50A0">
    <w:pPr>
      <w:jc w:val="center"/>
      <w:rPr>
        <w:rFonts w:ascii="Arial" w:hAnsi="Arial" w:cs="Arial"/>
        <w:i/>
        <w:color w:val="7B7B7B" w:themeColor="accent3" w:themeShade="BF"/>
        <w:sz w:val="40"/>
        <w:szCs w:val="40"/>
      </w:rPr>
    </w:pPr>
    <w:r>
      <w:rPr>
        <w:noProof/>
        <w:lang w:eastAsia="en-AU"/>
      </w:rPr>
      <w:drawing>
        <wp:inline distT="0" distB="0" distL="0" distR="0" wp14:anchorId="054EF08B" wp14:editId="406EAAC9">
          <wp:extent cx="3928110" cy="935666"/>
          <wp:effectExtent l="0" t="0" r="0" b="0"/>
          <wp:docPr id="2" name="Picture 2">
            <a:extLst xmlns:a="http://schemas.openxmlformats.org/drawingml/2006/main">
              <a:ext uri="{C183D7F6-B498-43B3-948B-1728B52AA6E4}">
                <adec:decorative xmlns:adec="http://schemas.microsoft.com/office/drawing/2017/decorative" val="1"/>
              </a:ext>
            </a:extLst>
          </wp:docPr>
          <wp:cNvGraphicFramePr>
            <a:graphicFrameLocks xmlns:a="http://schemas.openxmlformats.org/drawingml/2006/main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" name="Picture 1">
                    <a:extLs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ic:cNvPr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3937395" cy="937878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  <w:p w14:paraId="3FBDC8A6" w14:textId="77777777" w:rsidR="00DB50A0" w:rsidRPr="00470B62" w:rsidRDefault="00363231" w:rsidP="00DB50A0">
    <w:pPr>
      <w:jc w:val="center"/>
      <w:rPr>
        <w:rFonts w:ascii="Arial" w:hAnsi="Arial" w:cs="Arial"/>
        <w:color w:val="7B7B7B" w:themeColor="accent3" w:themeShade="BF"/>
        <w:sz w:val="40"/>
        <w:szCs w:val="40"/>
      </w:rPr>
    </w:pPr>
  </w:p>
  <w:p w14:paraId="3FBDC8A7" w14:textId="77777777" w:rsidR="00DB50A0" w:rsidRPr="00650BE3" w:rsidRDefault="006412B0" w:rsidP="00DB50A0">
    <w:pPr>
      <w:jc w:val="center"/>
      <w:rPr>
        <w:rFonts w:ascii="Arial" w:hAnsi="Arial" w:cs="Arial"/>
        <w:i/>
        <w:sz w:val="48"/>
        <w:szCs w:val="48"/>
      </w:rPr>
    </w:pPr>
    <w:r w:rsidRPr="00650BE3">
      <w:rPr>
        <w:rFonts w:ascii="Arial" w:hAnsi="Arial" w:cs="Arial"/>
        <w:i/>
        <w:sz w:val="48"/>
        <w:szCs w:val="48"/>
      </w:rPr>
      <w:t>Product Emissions Standards Act 2017</w:t>
    </w:r>
  </w:p>
  <w:p w14:paraId="3FBDC8A8" w14:textId="77777777" w:rsidR="00DB50A0" w:rsidRPr="00650BE3" w:rsidRDefault="006412B0" w:rsidP="00DB50A0">
    <w:pPr>
      <w:jc w:val="center"/>
      <w:rPr>
        <w:rFonts w:ascii="Arial" w:hAnsi="Arial" w:cs="Arial"/>
        <w:i/>
        <w:sz w:val="40"/>
        <w:szCs w:val="40"/>
      </w:rPr>
    </w:pPr>
    <w:r w:rsidRPr="00650BE3">
      <w:rPr>
        <w:rFonts w:ascii="Arial" w:hAnsi="Arial" w:cs="Arial"/>
        <w:i/>
        <w:sz w:val="40"/>
        <w:szCs w:val="40"/>
      </w:rPr>
      <w:t>Product Emissions Standards Rules 2017</w:t>
    </w:r>
  </w:p>
  <w:p w14:paraId="3FBDC8A9" w14:textId="77777777" w:rsidR="00DB50A0" w:rsidRPr="00650BE3" w:rsidRDefault="006412B0" w:rsidP="00DB50A0">
    <w:pPr>
      <w:jc w:val="center"/>
      <w:rPr>
        <w:rFonts w:ascii="Arial" w:hAnsi="Arial" w:cs="Arial"/>
      </w:rPr>
    </w:pPr>
    <w:r w:rsidRPr="00650BE3">
      <w:rPr>
        <w:rFonts w:ascii="Arial" w:hAnsi="Arial" w:cs="Arial"/>
        <w:b/>
        <w:sz w:val="40"/>
        <w:szCs w:val="40"/>
      </w:rPr>
      <w:t>Exemption Notice</w:t>
    </w:r>
  </w:p>
  <w:p w14:paraId="3FBDC8AA" w14:textId="77777777" w:rsidR="00DB50A0" w:rsidRPr="00650BE3" w:rsidRDefault="00363231" w:rsidP="00DB50A0">
    <w:pPr>
      <w:rPr>
        <w:rFonts w:ascii="Arial" w:hAnsi="Arial" w:cs="Arial"/>
        <w:b/>
        <w:sz w:val="28"/>
        <w:szCs w:val="28"/>
      </w:rPr>
    </w:pPr>
  </w:p>
  <w:p w14:paraId="3FBDC8AB" w14:textId="57C534B7" w:rsidR="00C224C4" w:rsidRPr="00650BE3" w:rsidRDefault="006412B0" w:rsidP="00DB50A0">
    <w:pPr>
      <w:rPr>
        <w:rFonts w:ascii="Arial" w:hAnsi="Arial" w:cs="Arial"/>
        <w:b/>
        <w:sz w:val="28"/>
        <w:szCs w:val="28"/>
      </w:rPr>
    </w:pPr>
    <w:r w:rsidRPr="00650BE3">
      <w:rPr>
        <w:rFonts w:ascii="Arial" w:hAnsi="Arial" w:cs="Arial"/>
        <w:b/>
        <w:sz w:val="28"/>
        <w:szCs w:val="28"/>
      </w:rPr>
      <w:t xml:space="preserve">Exemption No: </w:t>
    </w:r>
    <w:sdt>
      <w:sdtPr>
        <w:rPr>
          <w:rFonts w:ascii="Arial" w:hAnsi="Arial" w:cs="Arial"/>
          <w:b/>
          <w:sz w:val="28"/>
          <w:szCs w:val="28"/>
        </w:rPr>
        <w:alias w:val="nrsiee_name"/>
        <w:tag w:val="dcp|document||String|jobdone"/>
        <w:id w:val="726291014"/>
        <w:placeholder>
          <w:docPart w:val="76FB448F6309467D9ADBF08A96469190"/>
        </w:placeholder>
        <w:text/>
      </w:sdtPr>
      <w:sdtEndPr/>
      <w:sdtContent>
        <w:r>
          <w:rPr>
            <w:rFonts w:ascii="Arial" w:hAnsi="Arial" w:cs="Arial"/>
            <w:b/>
            <w:sz w:val="28"/>
            <w:szCs w:val="28"/>
          </w:rPr>
          <w:t>ECP-</w:t>
        </w:r>
        <w:r w:rsidR="0040635E">
          <w:rPr>
            <w:rFonts w:ascii="Arial" w:hAnsi="Arial" w:cs="Arial"/>
            <w:b/>
            <w:sz w:val="28"/>
            <w:szCs w:val="28"/>
          </w:rPr>
          <w:t>2</w:t>
        </w:r>
        <w:r w:rsidR="00031CC9">
          <w:rPr>
            <w:rFonts w:ascii="Arial" w:hAnsi="Arial" w:cs="Arial"/>
            <w:b/>
            <w:sz w:val="28"/>
            <w:szCs w:val="28"/>
          </w:rPr>
          <w:t>2</w:t>
        </w:r>
        <w:r>
          <w:rPr>
            <w:rFonts w:ascii="Arial" w:hAnsi="Arial" w:cs="Arial"/>
            <w:b/>
            <w:sz w:val="28"/>
            <w:szCs w:val="28"/>
          </w:rPr>
          <w:t>-00</w:t>
        </w:r>
        <w:r w:rsidR="00031CC9">
          <w:rPr>
            <w:rFonts w:ascii="Arial" w:hAnsi="Arial" w:cs="Arial"/>
            <w:b/>
            <w:sz w:val="28"/>
            <w:szCs w:val="28"/>
          </w:rPr>
          <w:t>04</w:t>
        </w:r>
        <w:r w:rsidR="00E07D2E">
          <w:rPr>
            <w:rFonts w:ascii="Arial" w:hAnsi="Arial" w:cs="Arial"/>
            <w:b/>
            <w:sz w:val="28"/>
            <w:szCs w:val="28"/>
          </w:rPr>
          <w:t>E</w:t>
        </w:r>
      </w:sdtContent>
    </w:sdt>
  </w:p>
  <w:p w14:paraId="3FBDC8AC" w14:textId="77777777" w:rsidR="00DB50A0" w:rsidRPr="00DB50A0" w:rsidRDefault="00363231" w:rsidP="00DB50A0">
    <w:pPr>
      <w:rPr>
        <w:rFonts w:ascii="Arial" w:hAnsi="Arial" w:cs="Arial"/>
        <w:b/>
        <w:color w:val="7B7B7B" w:themeColor="accent3" w:themeShade="BF"/>
        <w:sz w:val="28"/>
        <w:szCs w:val="28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BFB3CF9"/>
    <w:multiLevelType w:val="hybridMultilevel"/>
    <w:tmpl w:val="DBDE93FC"/>
    <w:lvl w:ilvl="0" w:tplc="E0746582">
      <w:start w:val="1"/>
      <w:numFmt w:val="decimal"/>
      <w:lvlText w:val="%1."/>
      <w:lvlJc w:val="left"/>
      <w:pPr>
        <w:ind w:left="720" w:hanging="360"/>
      </w:pPr>
    </w:lvl>
    <w:lvl w:ilvl="1" w:tplc="A208B8C0" w:tentative="1">
      <w:start w:val="1"/>
      <w:numFmt w:val="lowerLetter"/>
      <w:lvlText w:val="%2."/>
      <w:lvlJc w:val="left"/>
      <w:pPr>
        <w:ind w:left="1440" w:hanging="360"/>
      </w:pPr>
    </w:lvl>
    <w:lvl w:ilvl="2" w:tplc="2FC87706" w:tentative="1">
      <w:start w:val="1"/>
      <w:numFmt w:val="lowerRoman"/>
      <w:lvlText w:val="%3."/>
      <w:lvlJc w:val="right"/>
      <w:pPr>
        <w:ind w:left="2160" w:hanging="180"/>
      </w:pPr>
    </w:lvl>
    <w:lvl w:ilvl="3" w:tplc="C0F85B98" w:tentative="1">
      <w:start w:val="1"/>
      <w:numFmt w:val="decimal"/>
      <w:lvlText w:val="%4."/>
      <w:lvlJc w:val="left"/>
      <w:pPr>
        <w:ind w:left="2880" w:hanging="360"/>
      </w:pPr>
    </w:lvl>
    <w:lvl w:ilvl="4" w:tplc="3398D99E" w:tentative="1">
      <w:start w:val="1"/>
      <w:numFmt w:val="lowerLetter"/>
      <w:lvlText w:val="%5."/>
      <w:lvlJc w:val="left"/>
      <w:pPr>
        <w:ind w:left="3600" w:hanging="360"/>
      </w:pPr>
    </w:lvl>
    <w:lvl w:ilvl="5" w:tplc="21424DE2" w:tentative="1">
      <w:start w:val="1"/>
      <w:numFmt w:val="lowerRoman"/>
      <w:lvlText w:val="%6."/>
      <w:lvlJc w:val="right"/>
      <w:pPr>
        <w:ind w:left="4320" w:hanging="180"/>
      </w:pPr>
    </w:lvl>
    <w:lvl w:ilvl="6" w:tplc="34421B02" w:tentative="1">
      <w:start w:val="1"/>
      <w:numFmt w:val="decimal"/>
      <w:lvlText w:val="%7."/>
      <w:lvlJc w:val="left"/>
      <w:pPr>
        <w:ind w:left="5040" w:hanging="360"/>
      </w:pPr>
    </w:lvl>
    <w:lvl w:ilvl="7" w:tplc="91FE4498" w:tentative="1">
      <w:start w:val="1"/>
      <w:numFmt w:val="lowerLetter"/>
      <w:lvlText w:val="%8."/>
      <w:lvlJc w:val="left"/>
      <w:pPr>
        <w:ind w:left="5760" w:hanging="360"/>
      </w:pPr>
    </w:lvl>
    <w:lvl w:ilvl="8" w:tplc="02BC3606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3098052F"/>
    <w:multiLevelType w:val="multilevel"/>
    <w:tmpl w:val="473EA67C"/>
    <w:lvl w:ilvl="0">
      <w:start w:val="1"/>
      <w:numFmt w:val="decimal"/>
      <w:lvlText w:val="%1."/>
      <w:lvlJc w:val="left"/>
      <w:pPr>
        <w:ind w:left="369" w:hanging="369"/>
      </w:pPr>
      <w:rPr>
        <w:rFonts w:hint="default"/>
      </w:rPr>
    </w:lvl>
    <w:lvl w:ilvl="1">
      <w:start w:val="1"/>
      <w:numFmt w:val="none"/>
      <w:lvlText w:val="-"/>
      <w:lvlJc w:val="left"/>
      <w:pPr>
        <w:ind w:left="737" w:hanging="368"/>
      </w:pPr>
      <w:rPr>
        <w:rFonts w:hint="default"/>
      </w:rPr>
    </w:lvl>
    <w:lvl w:ilvl="2">
      <w:start w:val="1"/>
      <w:numFmt w:val="none"/>
      <w:lvlText w:val=":"/>
      <w:lvlJc w:val="left"/>
      <w:pPr>
        <w:ind w:left="1106" w:hanging="369"/>
      </w:pPr>
      <w:rPr>
        <w:rFonts w:hint="default"/>
      </w:rPr>
    </w:lvl>
    <w:lvl w:ilvl="3">
      <w:start w:val="1"/>
      <w:numFmt w:val="none"/>
      <w:lvlText w:val=""/>
      <w:lvlJc w:val="left"/>
      <w:pPr>
        <w:ind w:left="1474" w:hanging="368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" w15:restartNumberingAfterBreak="0">
    <w:nsid w:val="584E6649"/>
    <w:multiLevelType w:val="hybridMultilevel"/>
    <w:tmpl w:val="8E04DAA4"/>
    <w:lvl w:ilvl="0" w:tplc="0C09000F">
      <w:start w:val="1"/>
      <w:numFmt w:val="decimal"/>
      <w:lvlText w:val="%1."/>
      <w:lvlJc w:val="left"/>
      <w:pPr>
        <w:ind w:left="720" w:hanging="360"/>
      </w:p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6B1C5B23"/>
    <w:multiLevelType w:val="hybridMultilevel"/>
    <w:tmpl w:val="152A6528"/>
    <w:lvl w:ilvl="0" w:tplc="8FBEDABE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43BAA4CC" w:tentative="1">
      <w:start w:val="1"/>
      <w:numFmt w:val="lowerLetter"/>
      <w:lvlText w:val="%2."/>
      <w:lvlJc w:val="left"/>
      <w:pPr>
        <w:ind w:left="1440" w:hanging="360"/>
      </w:pPr>
    </w:lvl>
    <w:lvl w:ilvl="2" w:tplc="C0FC09DC" w:tentative="1">
      <w:start w:val="1"/>
      <w:numFmt w:val="lowerRoman"/>
      <w:lvlText w:val="%3."/>
      <w:lvlJc w:val="right"/>
      <w:pPr>
        <w:ind w:left="2160" w:hanging="180"/>
      </w:pPr>
    </w:lvl>
    <w:lvl w:ilvl="3" w:tplc="7862B346" w:tentative="1">
      <w:start w:val="1"/>
      <w:numFmt w:val="decimal"/>
      <w:lvlText w:val="%4."/>
      <w:lvlJc w:val="left"/>
      <w:pPr>
        <w:ind w:left="2880" w:hanging="360"/>
      </w:pPr>
    </w:lvl>
    <w:lvl w:ilvl="4" w:tplc="073E3102" w:tentative="1">
      <w:start w:val="1"/>
      <w:numFmt w:val="lowerLetter"/>
      <w:lvlText w:val="%5."/>
      <w:lvlJc w:val="left"/>
      <w:pPr>
        <w:ind w:left="3600" w:hanging="360"/>
      </w:pPr>
    </w:lvl>
    <w:lvl w:ilvl="5" w:tplc="7DC459BC" w:tentative="1">
      <w:start w:val="1"/>
      <w:numFmt w:val="lowerRoman"/>
      <w:lvlText w:val="%6."/>
      <w:lvlJc w:val="right"/>
      <w:pPr>
        <w:ind w:left="4320" w:hanging="180"/>
      </w:pPr>
    </w:lvl>
    <w:lvl w:ilvl="6" w:tplc="F6F6C69A" w:tentative="1">
      <w:start w:val="1"/>
      <w:numFmt w:val="decimal"/>
      <w:lvlText w:val="%7."/>
      <w:lvlJc w:val="left"/>
      <w:pPr>
        <w:ind w:left="5040" w:hanging="360"/>
      </w:pPr>
    </w:lvl>
    <w:lvl w:ilvl="7" w:tplc="7B282B2C" w:tentative="1">
      <w:start w:val="1"/>
      <w:numFmt w:val="lowerLetter"/>
      <w:lvlText w:val="%8."/>
      <w:lvlJc w:val="left"/>
      <w:pPr>
        <w:ind w:left="5760" w:hanging="360"/>
      </w:pPr>
    </w:lvl>
    <w:lvl w:ilvl="8" w:tplc="7CB6F73C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6FEC138F"/>
    <w:multiLevelType w:val="hybridMultilevel"/>
    <w:tmpl w:val="EF5EA1FC"/>
    <w:lvl w:ilvl="0" w:tplc="0C09000F">
      <w:start w:val="1"/>
      <w:numFmt w:val="decimal"/>
      <w:lvlText w:val="%1."/>
      <w:lvlJc w:val="left"/>
      <w:pPr>
        <w:ind w:left="720" w:hanging="360"/>
      </w:pPr>
    </w:lvl>
    <w:lvl w:ilvl="1" w:tplc="0C090019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7A391ED7"/>
    <w:multiLevelType w:val="hybridMultilevel"/>
    <w:tmpl w:val="E7540E76"/>
    <w:lvl w:ilvl="0" w:tplc="00448E4C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5EE86506" w:tentative="1">
      <w:start w:val="1"/>
      <w:numFmt w:val="lowerLetter"/>
      <w:lvlText w:val="%2."/>
      <w:lvlJc w:val="left"/>
      <w:pPr>
        <w:ind w:left="1440" w:hanging="360"/>
      </w:pPr>
    </w:lvl>
    <w:lvl w:ilvl="2" w:tplc="2E1C5EB2" w:tentative="1">
      <w:start w:val="1"/>
      <w:numFmt w:val="lowerRoman"/>
      <w:lvlText w:val="%3."/>
      <w:lvlJc w:val="right"/>
      <w:pPr>
        <w:ind w:left="2160" w:hanging="180"/>
      </w:pPr>
    </w:lvl>
    <w:lvl w:ilvl="3" w:tplc="4658F44E" w:tentative="1">
      <w:start w:val="1"/>
      <w:numFmt w:val="decimal"/>
      <w:lvlText w:val="%4."/>
      <w:lvlJc w:val="left"/>
      <w:pPr>
        <w:ind w:left="2880" w:hanging="360"/>
      </w:pPr>
    </w:lvl>
    <w:lvl w:ilvl="4" w:tplc="D4AAFF86" w:tentative="1">
      <w:start w:val="1"/>
      <w:numFmt w:val="lowerLetter"/>
      <w:lvlText w:val="%5."/>
      <w:lvlJc w:val="left"/>
      <w:pPr>
        <w:ind w:left="3600" w:hanging="360"/>
      </w:pPr>
    </w:lvl>
    <w:lvl w:ilvl="5" w:tplc="55B6AAB6" w:tentative="1">
      <w:start w:val="1"/>
      <w:numFmt w:val="lowerRoman"/>
      <w:lvlText w:val="%6."/>
      <w:lvlJc w:val="right"/>
      <w:pPr>
        <w:ind w:left="4320" w:hanging="180"/>
      </w:pPr>
    </w:lvl>
    <w:lvl w:ilvl="6" w:tplc="B762BFCC" w:tentative="1">
      <w:start w:val="1"/>
      <w:numFmt w:val="decimal"/>
      <w:lvlText w:val="%7."/>
      <w:lvlJc w:val="left"/>
      <w:pPr>
        <w:ind w:left="5040" w:hanging="360"/>
      </w:pPr>
    </w:lvl>
    <w:lvl w:ilvl="7" w:tplc="82742580" w:tentative="1">
      <w:start w:val="1"/>
      <w:numFmt w:val="lowerLetter"/>
      <w:lvlText w:val="%8."/>
      <w:lvlJc w:val="left"/>
      <w:pPr>
        <w:ind w:left="5760" w:hanging="360"/>
      </w:pPr>
    </w:lvl>
    <w:lvl w:ilvl="8" w:tplc="F6364118" w:tentative="1">
      <w:start w:val="1"/>
      <w:numFmt w:val="lowerRoman"/>
      <w:lvlText w:val="%9."/>
      <w:lvlJc w:val="right"/>
      <w:pPr>
        <w:ind w:left="6480" w:hanging="180"/>
      </w:pPr>
    </w:lvl>
  </w:abstractNum>
  <w:num w:numId="1">
    <w:abstractNumId w:val="0"/>
  </w:num>
  <w:num w:numId="2">
    <w:abstractNumId w:val="5"/>
  </w:num>
  <w:num w:numId="3">
    <w:abstractNumId w:val="3"/>
  </w:num>
  <w:num w:numId="4">
    <w:abstractNumId w:val="2"/>
  </w:num>
  <w:num w:numId="5">
    <w:abstractNumId w:val="1"/>
  </w:num>
  <w:num w:numId="6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proofState w:spelling="clean" w:grammar="clean"/>
  <w:defaultTabStop w:val="720"/>
  <w:characterSpacingControl w:val="doNotCompress"/>
  <w:hdrShapeDefaults>
    <o:shapedefaults v:ext="edit" spidmax="1229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docVars>
    <w:docVar w:name="__Grammarly_42____i" w:val="H4sIAAAAAAAEAKtWckksSQxILCpxzi/NK1GyMqwFAAEhoTITAAAA"/>
    <w:docVar w:name="__Grammarly_42___1" w:val="H4sIAAAAAAAEAKtWcslP9kxRslIyNDYyMDE0tzAwNrcwMTA0tzRS0lEKTi0uzszPAykwqQUAw9SwuSwAAAA="/>
  </w:docVars>
  <w:rsids>
    <w:rsidRoot w:val="00E4386B"/>
    <w:rsid w:val="000055ED"/>
    <w:rsid w:val="00031CC9"/>
    <w:rsid w:val="00054CBD"/>
    <w:rsid w:val="00090B84"/>
    <w:rsid w:val="00157AB8"/>
    <w:rsid w:val="00192E61"/>
    <w:rsid w:val="00193C83"/>
    <w:rsid w:val="001A555D"/>
    <w:rsid w:val="001D7DF1"/>
    <w:rsid w:val="001F461F"/>
    <w:rsid w:val="002548F1"/>
    <w:rsid w:val="00257E38"/>
    <w:rsid w:val="00263315"/>
    <w:rsid w:val="00272F3B"/>
    <w:rsid w:val="002856A1"/>
    <w:rsid w:val="002961EE"/>
    <w:rsid w:val="00313287"/>
    <w:rsid w:val="00363231"/>
    <w:rsid w:val="0039277E"/>
    <w:rsid w:val="0040635E"/>
    <w:rsid w:val="00406491"/>
    <w:rsid w:val="004522C5"/>
    <w:rsid w:val="00491A93"/>
    <w:rsid w:val="00512669"/>
    <w:rsid w:val="0053506E"/>
    <w:rsid w:val="005359B1"/>
    <w:rsid w:val="005A4955"/>
    <w:rsid w:val="005B63F0"/>
    <w:rsid w:val="00606F34"/>
    <w:rsid w:val="00637EC9"/>
    <w:rsid w:val="006412B0"/>
    <w:rsid w:val="00644601"/>
    <w:rsid w:val="00670C6C"/>
    <w:rsid w:val="006B1EBE"/>
    <w:rsid w:val="006B24C2"/>
    <w:rsid w:val="006B68AB"/>
    <w:rsid w:val="006D09AF"/>
    <w:rsid w:val="006D3C35"/>
    <w:rsid w:val="007935C0"/>
    <w:rsid w:val="007B1F2E"/>
    <w:rsid w:val="008556A6"/>
    <w:rsid w:val="008666B8"/>
    <w:rsid w:val="00893AB3"/>
    <w:rsid w:val="008B465A"/>
    <w:rsid w:val="008B559E"/>
    <w:rsid w:val="008D17B0"/>
    <w:rsid w:val="008D4F90"/>
    <w:rsid w:val="00900EE0"/>
    <w:rsid w:val="00930432"/>
    <w:rsid w:val="00933E1C"/>
    <w:rsid w:val="00936E96"/>
    <w:rsid w:val="00951C77"/>
    <w:rsid w:val="00955461"/>
    <w:rsid w:val="00962B0C"/>
    <w:rsid w:val="00985796"/>
    <w:rsid w:val="009C16EB"/>
    <w:rsid w:val="009C2421"/>
    <w:rsid w:val="009E178E"/>
    <w:rsid w:val="009F7208"/>
    <w:rsid w:val="00A27D72"/>
    <w:rsid w:val="00A31D3D"/>
    <w:rsid w:val="00A44592"/>
    <w:rsid w:val="00A548DB"/>
    <w:rsid w:val="00A876CB"/>
    <w:rsid w:val="00AC46AB"/>
    <w:rsid w:val="00AC5F65"/>
    <w:rsid w:val="00AD4884"/>
    <w:rsid w:val="00AF1AD0"/>
    <w:rsid w:val="00AF4445"/>
    <w:rsid w:val="00B25EBE"/>
    <w:rsid w:val="00B316EF"/>
    <w:rsid w:val="00B65911"/>
    <w:rsid w:val="00B82D4E"/>
    <w:rsid w:val="00BA4223"/>
    <w:rsid w:val="00BA50FC"/>
    <w:rsid w:val="00BA7A1A"/>
    <w:rsid w:val="00BC5E6C"/>
    <w:rsid w:val="00BD7601"/>
    <w:rsid w:val="00BF5E65"/>
    <w:rsid w:val="00C964B5"/>
    <w:rsid w:val="00CE728C"/>
    <w:rsid w:val="00CF2249"/>
    <w:rsid w:val="00D44519"/>
    <w:rsid w:val="00D46751"/>
    <w:rsid w:val="00D83B24"/>
    <w:rsid w:val="00D8437E"/>
    <w:rsid w:val="00D863CC"/>
    <w:rsid w:val="00DB1CA7"/>
    <w:rsid w:val="00DB232F"/>
    <w:rsid w:val="00DD498F"/>
    <w:rsid w:val="00DF76DE"/>
    <w:rsid w:val="00E07D2E"/>
    <w:rsid w:val="00E4386B"/>
    <w:rsid w:val="00E63EC4"/>
    <w:rsid w:val="00E66F9D"/>
    <w:rsid w:val="00E75182"/>
    <w:rsid w:val="00E83F99"/>
    <w:rsid w:val="00EB7DF6"/>
    <w:rsid w:val="00ED1136"/>
    <w:rsid w:val="00ED6AC7"/>
    <w:rsid w:val="00EF34F0"/>
    <w:rsid w:val="00F57037"/>
    <w:rsid w:val="00F71676"/>
    <w:rsid w:val="00FA1F6E"/>
    <w:rsid w:val="00FA5265"/>
    <w:rsid w:val="00FC4947"/>
    <w:rsid w:val="00FD73BB"/>
    <w:rsid w:val="00FE3D2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2290"/>
    <o:shapelayout v:ext="edit">
      <o:idmap v:ext="edit" data="1"/>
    </o:shapelayout>
  </w:shapeDefaults>
  <w:decimalSymbol w:val="."/>
  <w:listSeparator w:val=","/>
  <w14:docId w14:val="3FBDC844"/>
  <w15:docId w15:val="{BF248B1F-286B-4B5D-853A-1708A40128AB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en-AU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uiPriority w:val="99"/>
    <w:qFormat/>
    <w:rsid w:val="00C224C4"/>
    <w:pPr>
      <w:spacing w:after="200" w:line="276" w:lineRule="auto"/>
    </w:pPr>
    <w:rPr>
      <w:lang w:val="en-US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Header">
    <w:name w:val="header"/>
    <w:basedOn w:val="Normal"/>
    <w:link w:val="HeaderChar"/>
    <w:uiPriority w:val="99"/>
    <w:unhideWhenUsed/>
    <w:rsid w:val="00C224C4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C224C4"/>
  </w:style>
  <w:style w:type="paragraph" w:styleId="Footer">
    <w:name w:val="footer"/>
    <w:basedOn w:val="Normal"/>
    <w:link w:val="FooterChar"/>
    <w:uiPriority w:val="99"/>
    <w:unhideWhenUsed/>
    <w:rsid w:val="00C224C4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C224C4"/>
  </w:style>
  <w:style w:type="table" w:styleId="TableGrid">
    <w:name w:val="Table Grid"/>
    <w:basedOn w:val="TableNormal"/>
    <w:uiPriority w:val="59"/>
    <w:rsid w:val="00C224C4"/>
    <w:pPr>
      <w:spacing w:after="0" w:line="240" w:lineRule="auto"/>
    </w:pPr>
    <w:rPr>
      <w:lang w:val="en-US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ListParagraph">
    <w:name w:val="List Paragraph"/>
    <w:basedOn w:val="Normal"/>
    <w:uiPriority w:val="34"/>
    <w:qFormat/>
    <w:rsid w:val="00C224C4"/>
    <w:pPr>
      <w:ind w:left="720"/>
      <w:contextualSpacing/>
    </w:pPr>
  </w:style>
  <w:style w:type="character" w:styleId="PlaceholderText">
    <w:name w:val="Placeholder Text"/>
    <w:basedOn w:val="DefaultParagraphFont"/>
    <w:uiPriority w:val="99"/>
    <w:semiHidden/>
    <w:rsid w:val="00FD4F2C"/>
    <w:rPr>
      <w:color w:val="808080"/>
    </w:rPr>
  </w:style>
  <w:style w:type="character" w:styleId="CommentReference">
    <w:name w:val="annotation reference"/>
    <w:basedOn w:val="DefaultParagraphFont"/>
    <w:uiPriority w:val="99"/>
    <w:semiHidden/>
    <w:unhideWhenUsed/>
    <w:rsid w:val="00C964B5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C964B5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C964B5"/>
    <w:rPr>
      <w:sz w:val="20"/>
      <w:szCs w:val="20"/>
      <w:lang w:val="en-US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C964B5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C964B5"/>
    <w:rPr>
      <w:b/>
      <w:bCs/>
      <w:sz w:val="20"/>
      <w:szCs w:val="20"/>
      <w:lang w:val="en-US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C964B5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64B5"/>
    <w:rPr>
      <w:rFonts w:ascii="Segoe UI" w:hAnsi="Segoe UI" w:cs="Segoe UI"/>
      <w:sz w:val="18"/>
      <w:szCs w:val="18"/>
      <w:lang w:val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footer" Target="footer1.xml"/><Relationship Id="rId3" Type="http://schemas.openxmlformats.org/officeDocument/2006/relationships/customXml" Target="../customXml/item3.xml"/><Relationship Id="rId21" Type="http://schemas.openxmlformats.org/officeDocument/2006/relationships/fontTable" Target="fontTable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header" Target="header2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footer" Target="footer2.xml"/><Relationship Id="rId1" Type="http://schemas.openxmlformats.org/officeDocument/2006/relationships/customXml" Target="../customXml/item1.xml"/><Relationship Id="rId11" Type="http://schemas.openxmlformats.org/officeDocument/2006/relationships/webSettings" Target="webSettings.xml"/><Relationship Id="rId23" Type="http://schemas.openxmlformats.org/officeDocument/2006/relationships/theme" Target="theme/theme1.xml"/><Relationship Id="rId15" Type="http://schemas.openxmlformats.org/officeDocument/2006/relationships/image" Target="cid:image001.jpg@01D4030C.B8B33470" TargetMode="External"/><Relationship Id="rId10" Type="http://schemas.openxmlformats.org/officeDocument/2006/relationships/settings" Target="settings.xml"/><Relationship Id="rId19" Type="http://schemas.openxmlformats.org/officeDocument/2006/relationships/header" Target="header3.xml"/><Relationship Id="rId4" Type="http://schemas.openxmlformats.org/officeDocument/2006/relationships/customXml" Target="../customXml/item4.xml"/><Relationship Id="rId9" Type="http://schemas.openxmlformats.org/officeDocument/2006/relationships/styles" Target="styles.xml"/><Relationship Id="rId14" Type="http://schemas.openxmlformats.org/officeDocument/2006/relationships/image" Target="media/image1.jpeg"/><Relationship Id="rId22" Type="http://schemas.openxmlformats.org/officeDocument/2006/relationships/glossaryDocument" Target="glossary/document.xml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2.jpe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EFC2B705A389426DB83BC8844BE2B44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69B27AF-62AD-4450-87B7-BC3183D7D98E}"/>
      </w:docPartPr>
      <w:docPartBody>
        <w:p w:rsidR="00925E50" w:rsidRDefault="00AB4131"/>
      </w:docPartBody>
    </w:docPart>
    <w:docPart>
      <w:docPartPr>
        <w:name w:val="76FB448F6309467D9ADBF08A9646919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0C74C4E-9CBF-482C-B493-ADC1EDD45C4B}"/>
      </w:docPartPr>
      <w:docPartBody>
        <w:p w:rsidR="00925E50" w:rsidRDefault="00AB4131"/>
      </w:docPartBody>
    </w:docPart>
    <w:docPart>
      <w:docPartPr>
        <w:name w:val="A6B2CAAE6E4142EA81768618EC0EAE5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F244BD5-AEFC-449A-95D4-928842B63C67}"/>
      </w:docPartPr>
      <w:docPartBody>
        <w:p w:rsidR="00925E50" w:rsidRDefault="00AB4131"/>
      </w:docPartBody>
    </w:docPart>
    <w:docPart>
      <w:docPartPr>
        <w:name w:val="3E092B2DC86843EC8D0B87DC96272E4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B7434B4-72FE-4AFD-B9F9-740B1D71F32D}"/>
      </w:docPartPr>
      <w:docPartBody>
        <w:p w:rsidR="00F2558C" w:rsidRDefault="00AB4131"/>
      </w:docPartBody>
    </w:docPart>
    <w:docPart>
      <w:docPartPr>
        <w:name w:val="A03114EE1435487EB94CD8D787FFC76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C6795F2-88CE-4EDA-BC69-2FEB413D09E5}"/>
      </w:docPartPr>
      <w:docPartBody>
        <w:p w:rsidR="00F2558C" w:rsidRDefault="00AB4131"/>
      </w:docPartBody>
    </w:docPart>
    <w:docPart>
      <w:docPartPr>
        <w:name w:val="D6A6AA68790A4D31A3DF19A05E92130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F08FA46-50BB-4DFE-A0AB-CA47A935D2BB}"/>
      </w:docPartPr>
      <w:docPartBody>
        <w:p w:rsidR="00F2558C" w:rsidRDefault="00AB4131"/>
      </w:docPartBody>
    </w:docPart>
    <w:docPart>
      <w:docPartPr>
        <w:name w:val="D7861D6D524340228DF51B19D9FDE79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ACC9209-5B0D-4E2C-A2E5-11D568DAEE79}"/>
      </w:docPartPr>
      <w:docPartBody>
        <w:p w:rsidR="00F2558C" w:rsidRDefault="00AB4131"/>
      </w:docPartBody>
    </w:docPart>
    <w:docPart>
      <w:docPartPr>
        <w:name w:val="CC2F1AC3427C40CC8C3733774A23190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FBB6779-9EC7-48AE-A663-89B132692F6C}"/>
      </w:docPartPr>
      <w:docPartBody>
        <w:p w:rsidR="00F2558C" w:rsidRDefault="00AB4131"/>
      </w:docPartBody>
    </w:docPart>
    <w:docPart>
      <w:docPartPr>
        <w:name w:val="C3DA25D308624B35AB9D20C503317E5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436C8C6-AF43-4F99-9C43-43223CDFFEC7}"/>
      </w:docPartPr>
      <w:docPartBody>
        <w:p w:rsidR="003C76CF" w:rsidRDefault="003C76CF"/>
      </w:docPartBody>
    </w:docPart>
    <w:docPart>
      <w:docPartPr>
        <w:name w:val="21476278C6A5470EBB29E4DEDDD1985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956DF87-F9DF-44B0-A6EC-EB74DF335672}"/>
      </w:docPartPr>
      <w:docPartBody>
        <w:p w:rsidR="003C76CF" w:rsidRDefault="003C76CF"/>
      </w:docPartBody>
    </w:docPart>
    <w:docPart>
      <w:docPartPr>
        <w:name w:val="AA836D3E15444285ABD12021593F5BF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8B62183-6E47-49B0-BADC-291486B5A33B}"/>
      </w:docPartPr>
      <w:docPartBody>
        <w:p w:rsidR="003C76CF" w:rsidRDefault="003C76CF"/>
      </w:docPartBody>
    </w:docPart>
    <w:docPart>
      <w:docPartPr>
        <w:name w:val="302EE2C9BA6F44FDA3216DDAAFC5CDE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1E6D156-BEB0-4CAC-982D-69E7902F5544}"/>
      </w:docPartPr>
      <w:docPartBody>
        <w:p w:rsidR="003C76CF" w:rsidRDefault="003C76CF"/>
      </w:docPartBody>
    </w:docPart>
    <w:docPart>
      <w:docPartPr>
        <w:name w:val="78F67CBDEE80495CB7912AE564EECF0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3EBC484-A7DD-4DF2-8A08-BD04CCCE6E1B}"/>
      </w:docPartPr>
      <w:docPartBody>
        <w:p w:rsidR="008F7821" w:rsidRDefault="008F7821"/>
      </w:docPartBody>
    </w:docPart>
    <w:docPart>
      <w:docPartPr>
        <w:name w:val="C119A40C6E9D4349AFD8D45CEA1F97B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411D8E0-48E9-49B4-913B-FE8478437AE7}"/>
      </w:docPartPr>
      <w:docPartBody>
        <w:p w:rsidR="008F7821" w:rsidRDefault="008F7821"/>
      </w:docPartBody>
    </w:docPart>
    <w:docPart>
      <w:docPartPr>
        <w:name w:val="72AE2C00582A4B03AF1AD8739B80A7F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3BE3234-11D5-40DD-BE35-89C16B2E837B}"/>
      </w:docPartPr>
      <w:docPartBody>
        <w:p w:rsidR="008F7821" w:rsidRDefault="008F7821"/>
      </w:docPartBody>
    </w:docPart>
    <w:docPart>
      <w:docPartPr>
        <w:name w:val="9A1C269D31184A9D97667CC58F8F151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36ED56C-B545-455D-8535-6B53C7E0C127}"/>
      </w:docPartPr>
      <w:docPartBody>
        <w:p w:rsidR="008F7821" w:rsidRDefault="008F7821"/>
      </w:docPartBody>
    </w:docPart>
    <w:docPart>
      <w:docPartPr>
        <w:name w:val="9832084328DC47F6BED0DC76DBACB56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9DDF996-6F29-4B4B-9331-9EC21F4FB125}"/>
      </w:docPartPr>
      <w:docPartBody>
        <w:p w:rsidR="008F7821" w:rsidRDefault="008F7821"/>
      </w:docPartBody>
    </w:docPart>
    <w:docPart>
      <w:docPartPr>
        <w:name w:val="2BB1740A008449A9AFB4CCDECBE3732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3C9F9D3-B75E-4591-9B69-11FA8C07ECD2}"/>
      </w:docPartPr>
      <w:docPartBody>
        <w:p w:rsidR="008F7821" w:rsidRDefault="008F7821"/>
      </w:docPartBody>
    </w:docPart>
    <w:docPart>
      <w:docPartPr>
        <w:name w:val="4C0B73FB82BC4677A355476DD6AF28B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88C75AA-DE33-44F1-8E33-F2DDF7E3EBB7}"/>
      </w:docPartPr>
      <w:docPartBody>
        <w:p w:rsidR="008F7821" w:rsidRDefault="008F7821"/>
      </w:docPartBody>
    </w:docPart>
    <w:docPart>
      <w:docPartPr>
        <w:name w:val="C77179C4ABF24C01B429363765C8B8A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B52F1AC-C825-4A02-8082-3AB83F640FB9}"/>
      </w:docPartPr>
      <w:docPartBody>
        <w:p w:rsidR="008F7821" w:rsidRDefault="008F7821"/>
      </w:docPartBody>
    </w:docPart>
    <w:docPart>
      <w:docPartPr>
        <w:name w:val="2A44AA0CCE334FB191D58AB3DE8F2D3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136D3E4-6662-4830-BFB8-3DBD1E283FCA}"/>
      </w:docPartPr>
      <w:docPartBody>
        <w:p w:rsidR="008F7821" w:rsidRDefault="008F7821"/>
      </w:docPartBody>
    </w:docPart>
    <w:docPart>
      <w:docPartPr>
        <w:name w:val="424B917F477B4B47B307C1378CBA94B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25C5107-007E-464B-BA0A-1F2164F7A505}"/>
      </w:docPartPr>
      <w:docPartBody>
        <w:p w:rsidR="008F7821" w:rsidRDefault="008F7821"/>
      </w:docPartBody>
    </w:docPart>
    <w:docPart>
      <w:docPartPr>
        <w:name w:val="DEEE71A83D184799ABC2320AF678DA9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95A6481-F80D-4209-8941-F6465D580BAF}"/>
      </w:docPartPr>
      <w:docPartBody>
        <w:p w:rsidR="008F7821" w:rsidRDefault="008F7821"/>
      </w:docPartBody>
    </w:docPart>
    <w:docPart>
      <w:docPartPr>
        <w:name w:val="49809C6699B14A08BDC9FF43C65FED1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A7B6C4F-81C5-4E6F-9EB5-07D756F9C83B}"/>
      </w:docPartPr>
      <w:docPartBody>
        <w:p w:rsidR="008F7821" w:rsidRDefault="008F7821"/>
      </w:docPartBody>
    </w:docPart>
    <w:docPart>
      <w:docPartPr>
        <w:name w:val="7749C7F48F3240E58E0DA8999800C3C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51F2528-8C3A-4621-BB28-A87A1968CB49}"/>
      </w:docPartPr>
      <w:docPartBody>
        <w:p w:rsidR="008F7821" w:rsidRDefault="008F7821"/>
      </w:docPartBody>
    </w:docPart>
    <w:docPart>
      <w:docPartPr>
        <w:name w:val="057E48F256C44057BDB81BC86514709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80FF02A-DA44-4816-8628-74498BFA8135}"/>
      </w:docPartPr>
      <w:docPartBody>
        <w:p w:rsidR="008F7821" w:rsidRDefault="008F7821"/>
      </w:docPartBody>
    </w:docPart>
    <w:docPart>
      <w:docPartPr>
        <w:name w:val="BB3451B4BB544AA2BE9EB25AE80C872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6FD475C-042D-46F6-B623-68FDD463F5A3}"/>
      </w:docPartPr>
      <w:docPartBody>
        <w:p w:rsidR="008F7821" w:rsidRDefault="008F7821"/>
      </w:docPartBody>
    </w:docPart>
    <w:docPart>
      <w:docPartPr>
        <w:name w:val="9B902FFE544F4A48AFFA67E37896498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3DF7E88-825A-4C1E-985E-C9BF65D40EB3}"/>
      </w:docPartPr>
      <w:docPartBody>
        <w:p w:rsidR="008F7821" w:rsidRDefault="008F7821"/>
      </w:docPartBody>
    </w:docPart>
    <w:docPart>
      <w:docPartPr>
        <w:name w:val="B06F07F0838F4234BF22BDD210C86C3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2A00C80-27D7-4FB1-B272-CFC21AEAFBE6}"/>
      </w:docPartPr>
      <w:docPartBody>
        <w:p w:rsidR="008F7821" w:rsidRDefault="008F7821"/>
      </w:docPartBody>
    </w:docPart>
    <w:docPart>
      <w:docPartPr>
        <w:name w:val="148DBE52C78A4851AE3304D0CF9B4BB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6CE4434-89A8-480B-92F3-B58A099A3CD7}"/>
      </w:docPartPr>
      <w:docPartBody>
        <w:p w:rsidR="008F7821" w:rsidRDefault="008F7821"/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revisionView w:inkAnnotations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FB0FD3"/>
    <w:rsid w:val="001535E1"/>
    <w:rsid w:val="00226DF1"/>
    <w:rsid w:val="003C76CF"/>
    <w:rsid w:val="003E57E8"/>
    <w:rsid w:val="003F5867"/>
    <w:rsid w:val="00477C64"/>
    <w:rsid w:val="00556DCC"/>
    <w:rsid w:val="0071709E"/>
    <w:rsid w:val="00736C43"/>
    <w:rsid w:val="007A39E7"/>
    <w:rsid w:val="007F5709"/>
    <w:rsid w:val="008F7821"/>
    <w:rsid w:val="009235BF"/>
    <w:rsid w:val="00937ACF"/>
    <w:rsid w:val="00A97E40"/>
    <w:rsid w:val="00AB1DDC"/>
    <w:rsid w:val="00AB4131"/>
    <w:rsid w:val="00AD7AD9"/>
    <w:rsid w:val="00C31882"/>
    <w:rsid w:val="00C51566"/>
    <w:rsid w:val="00C54417"/>
    <w:rsid w:val="00D36216"/>
    <w:rsid w:val="00D5252E"/>
    <w:rsid w:val="00E52CB1"/>
    <w:rsid w:val="00E638FD"/>
    <w:rsid w:val="00E93020"/>
    <w:rsid w:val="00F04606"/>
    <w:rsid w:val="00FB0FD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en-AU" w:eastAsia="en-AU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6472BF"/>
    <w:rPr>
      <w:color w:val="808080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Embargoed xmlns="ac7ce04e-ea5d-4d46-bab0-39b1fa6a6f36">false</Embargoed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6FD6131ACCD942B99EE496FC609FF4" ma:contentTypeVersion="14" ma:contentTypeDescription="Create a new document." ma:contentTypeScope="" ma:versionID="5ac5b7171d34391e02205fbe47fc11af">
  <xsd:schema xmlns:xsd="http://www.w3.org/2001/XMLSchema" xmlns:xs="http://www.w3.org/2001/XMLSchema" xmlns:p="http://schemas.microsoft.com/office/2006/metadata/properties" xmlns:ns2="ac7ce04e-ea5d-4d46-bab0-39b1fa6a6f36" xmlns:ns3="425a5c30-4c2f-474f-aa2f-443e46b3d189" targetNamespace="http://schemas.microsoft.com/office/2006/metadata/properties" ma:root="true" ma:fieldsID="91d6c043d6d31e4249bddbe0bc290ad9" ns2:_="" ns3:_="">
    <xsd:import namespace="ac7ce04e-ea5d-4d46-bab0-39b1fa6a6f36"/>
    <xsd:import namespace="425a5c30-4c2f-474f-aa2f-443e46b3d18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Embargoed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OCR" minOccurs="0"/>
                <xsd:element ref="ns2:MediaServiceLocation" minOccurs="0"/>
                <xsd:element ref="ns2:MediaLengthInSecond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c7ce04e-ea5d-4d46-bab0-39b1fa6a6f3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Embargoed" ma:index="10" nillable="true" ma:displayName="Embargoed" ma:default="0" ma:description="Is this file under embargo?" ma:format="Dropdown" ma:internalName="Embargoed">
      <xsd:simpleType>
        <xsd:restriction base="dms:Boolean"/>
      </xsd:simpleType>
    </xsd:element>
    <xsd:element name="MediaServiceAutoKeyPoints" ma:index="11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2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25a5c30-4c2f-474f-aa2f-443e46b3d189" elementFormDefault="qualified">
    <xsd:import namespace="http://schemas.microsoft.com/office/2006/documentManagement/types"/>
    <xsd:import namespace="http://schemas.microsoft.com/office/infopath/2007/PartnerControls"/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letter>
  <document>
    <row>
      <nrsiee_name>ECP-19-0014</nrsiee_name>
      <nrsiee_enddateforexemption>1/01/2021</nrsiee_enddateforexemption>
      <nrsiee_enddateforexemption_ovalue>2021-01-01T00:00:00+11:00</nrsiee_enddateforexemption_ovalue>
      <nrsieear_exemptenginecount>10</nrsieear_exemptenginecount>
      <nrsiee_exemptioncategory>(b) Testing, evaluation or display</nrsiee_exemptioncategory>
      <nrsiee_exemptioncategory_ovalue>380000001</nrsiee_exemptioncategory_ovalue>
      <nrsiee_nrsieeapplicationid>{0957C745-D4E4-E911-BF3D-005056842AD1}</nrsiee_nrsieeapplicationid>
      <nrsiee_applicantorganisation_sewpac_abn>76004881145</nrsiee_applicantorganisation_sewpac_abn>
      <nrsiee_applicantorganisation_name>STIHL Australia Pty Ltd</nrsiee_applicantorganisation_name>
      <nrsiee_delegate_fullname>David Jeffery</nrsiee_delegate_fullname>
    </row>
  </document>
  <table1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{3057C745-D4E4-E911-BF3D-005056842AD1}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 Australia</nrsiee_make>
      <nrsiee_modelname>FS 230</nrsiee_modelname>
      <nrsiee_exemptengineid>{3157C745-D4E4-E911-BF3D-005056842AD1}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WP 230</nrsiee_modelname>
      <nrsiee_exemptengineid>{3257C745-D4E4-E911-BF3D-005056842AD1}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{3757C745-D4E4-E911-BF3D-005056842AD1}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{5457C745-D4E4-E911-BF3D-005056842AD1}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{5557C745-D4E4-E911-BF3D-005056842AD1}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{5857C745-D4E4-E911-BF3D-005056842AD1}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VS Engine</nrsiee_modelname>
      <nrsiee_exemptengineid>{6657C745-D4E4-E911-BF3D-005056842AD1}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GH Engine</nrsiee_modelname>
      <nrsiee_exemptengineid>{6857C745-D4E4-E911-BF3D-005056842AD1}</nrsiee_exemptengineid>
    </row>
    <row>
      <nrsiee_enginetype1>Non-Road Engines</nrsiee_enginetype1>
      <nrsiee_enginetype1_ovalue>380000001</nrsiee_enginetype1_ovalue>
      <nrsiee_exemptioncategory>(b) Testing, evaluation or display</nrsiee_exemptioncategory>
      <nrsiee_exemptioncategory_ovalue>380000001</nrsiee_exemptioncategory_ovalue>
      <nrsiee_make>STIHL</nrsiee_make>
      <nrsiee_modelname>Engine</nrsiee_modelname>
      <nrsiee_exemptengineid>{7257C745-D4E4-E911-BF3D-005056842AD1}</nrsiee_exemptengineid>
    </row>
  </table1>
  <table2>
    <row>
      <nrsiee_nrsieerecommendationid>{7185B5C3-96E5-E911-BF3D-005056842AD1}</nrsiee_nrsieerecommendationid>
      <nrsiee_nrsieecertificate_nrsiee_nrsieecertificate_nrsiee_nrsieecertificateid_nrsieear_nrsieecondition_nrsieear_conditiontext>The import and testing of the ECPs must be completed prior to the expiry date of this exemption.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The ECPs must be securely stored on STIHL Australia Pty Ltd premises and marked in such a manner that they are clearly identifiable as ECPs imported under this exemption.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A copy of this exemption must be clearly displayed in the area(s) of the STIHL Australia Pty Ltd premises where the ECPs are stored.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When the ECPs have been utilised for the purpose of this exemption and are no longer required, they must destroyed prior to the expiry date of this exemption.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If requested by the Department, STIHL Australia Pty Ltd must be able to submit a report relating to compliance with the conditions of this exemption.</nrsiee_nrsieecertificate_nrsiee_nrsieecertificate_nrsiee_nrsieecertificateid_nrsieear_nrsieecondition_nrsieear_conditiontext>
    </row>
    <row>
      <nrsiee_nrsieerecommendationid>{7185B5C3-96E5-E911-BF3D-005056842AD1}</nrsiee_nrsieerecommendationid>
      <nrsiee_nrsieecertificate_nrsiee_nrsieecertificate_nrsiee_nrsieecertificateid_nrsieear_nrsieecondition_nrsieear_conditiontext>This exemption is for a total of twenty-four (24) ECPs (14 lawn mowers, 4 grass trimmers, 4 water pumps and 2 shredder clippers) to be used for testing by STIHL Australia Pty Ltd staff only.</nrsiee_nrsieecertificate_nrsiee_nrsieecertificate_nrsiee_nrsieecertificateid_nrsieear_nrsieecondition_nrsieear_conditiontext>
    </row>
  </table2>
</letter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.xml><?xml version="1.0" encoding="utf-8"?>
<?mso-contentType ?>
<customXsn xmlns="http://schemas.microsoft.com/office/2006/metadata/customXsn">
  <xsnLocation/>
  <cached>True</cached>
  <openByDefault>False</openByDefault>
  <xsnScope/>
</customXsn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SPIRE Document" ma:contentTypeID="0x01010087E80B6A94CF17418D78389AE32387B5003ED15C0959B7D344ABC116539F0D6F9C" ma:contentTypeVersion="8" ma:contentTypeDescription="SPIRE Document" ma:contentTypeScope="" ma:versionID="0c3a89ef97003180edc583be28382a99">
  <xsd:schema xmlns:xsd="http://www.w3.org/2001/XMLSchema" xmlns:xs="http://www.w3.org/2001/XMLSchema" xmlns:p="http://schemas.microsoft.com/office/2006/metadata/properties" xmlns:ns2="1201fbac-4e05-4e09-943f-b1daffa0ea6b" xmlns:ns3="http://schemas.microsoft.com/sharepoint/v4" targetNamespace="http://schemas.microsoft.com/office/2006/metadata/properties" ma:root="true" ma:fieldsID="1d6abb3dac6ad3bcb1e163ef892bff7d" ns2:_="" ns3:_="">
    <xsd:import namespace="1201fbac-4e05-4e09-943f-b1daffa0ea6b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DocumentDescription" minOccurs="0"/>
                <xsd:element ref="ns2:Approval" minOccurs="0"/>
                <xsd:element ref="ns2:RecordNumber" minOccurs="0"/>
                <xsd:element ref="ns2:Function" minOccurs="0"/>
                <xsd:element ref="ns3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01fbac-4e05-4e09-943f-b1daffa0ea6b" elementFormDefault="qualified">
    <xsd:import namespace="http://schemas.microsoft.com/office/2006/documentManagement/types"/>
    <xsd:import namespace="http://schemas.microsoft.com/office/infopath/2007/PartnerControls"/>
    <xsd:element name="DocumentDescription" ma:index="8" nillable="true" ma:displayName="Document Description" ma:description="Document Description. Max 255 characters" ma:internalName="DocumentDescription">
      <xsd:simpleType>
        <xsd:restriction base="dms:Note">
          <xsd:maxLength value="255"/>
        </xsd:restriction>
      </xsd:simpleType>
    </xsd:element>
    <xsd:element name="Approval" ma:index="9" nillable="true" ma:displayName="Approval" ma:default="" ma:description="Select the approval status of the document" ma:format="Dropdown" ma:internalName="Approval">
      <xsd:simpleType>
        <xsd:restriction base="dms:Choice">
          <xsd:enumeration value="For Review"/>
          <xsd:enumeration value="Approved"/>
          <xsd:enumeration value="Superseded"/>
          <xsd:enumeration value="Cancelled"/>
        </xsd:restriction>
      </xsd:simpleType>
    </xsd:element>
    <xsd:element name="RecordNumber" ma:index="10" nillable="true" ma:displayName="Record Number" ma:description="RecordPoint Record Number" ma:internalName="RecordNumber">
      <xsd:simpleType>
        <xsd:restriction base="dms:Text"/>
      </xsd:simpleType>
    </xsd:element>
    <xsd:element name="Function" ma:index="11" nillable="true" ma:displayName="Function" ma:default="Regulation" ma:description="Select the relevance function" ma:format="Dropdown" ma:hidden="true" ma:internalName="Function" ma:readOnly="false">
      <xsd:simpleType>
        <xsd:restriction base="dms:Choice">
          <xsd:enumeration value="Administration"/>
          <xsd:enumeration value="International"/>
          <xsd:enumeration value="OHS"/>
          <xsd:enumeration value="Legal"/>
          <xsd:enumeration value="Personnel"/>
          <xsd:enumeration value="Program Admin"/>
          <xsd:enumeration value="Project"/>
          <xsd:enumeration value="Property"/>
          <xsd:enumeration value="Regulation"/>
          <xsd:enumeration value="Technology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2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D3FC373-D07D-4161-B37E-24BC84DB4A70}">
  <ds:schemaRefs>
    <ds:schemaRef ds:uri="http://schemas.microsoft.com/sharepoint/v4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1201fbac-4e05-4e09-943f-b1daffa0ea6b"/>
    <ds:schemaRef ds:uri="http://schemas.microsoft.com/office/2006/documentManagement/typ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F5FB1298-4551-4286-809F-0C2905EA6244}"/>
</file>

<file path=customXml/itemProps3.xml><?xml version="1.0" encoding="utf-8"?>
<ds:datastoreItem xmlns:ds="http://schemas.openxmlformats.org/officeDocument/2006/customXml" ds:itemID="{70EC950B-A0FC-4409-9FAE-132F1782F3F0}">
  <ds:schemaRefs/>
</ds:datastoreItem>
</file>

<file path=customXml/itemProps4.xml><?xml version="1.0" encoding="utf-8"?>
<ds:datastoreItem xmlns:ds="http://schemas.openxmlformats.org/officeDocument/2006/customXml" ds:itemID="{D050BDCF-63B4-498A-9905-22D7C5FD1023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D60009F8-0402-4BB7-B485-F902029F19BA}">
  <ds:schemaRefs>
    <ds:schemaRef ds:uri="http://schemas.microsoft.com/office/2006/metadata/customXsn"/>
  </ds:schemaRefs>
</ds:datastoreItem>
</file>

<file path=customXml/itemProps6.xml><?xml version="1.0" encoding="utf-8"?>
<ds:datastoreItem xmlns:ds="http://schemas.openxmlformats.org/officeDocument/2006/customXml" ds:itemID="{A50C1165-E83C-422B-AAB3-F6E45F43A08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201fbac-4e05-4e09-943f-b1daffa0ea6b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7.xml><?xml version="1.0" encoding="utf-8"?>
<ds:datastoreItem xmlns:ds="http://schemas.openxmlformats.org/officeDocument/2006/customXml" ds:itemID="{7912BD2B-B10C-4635-900C-2F20C4F6E5B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1</TotalTime>
  <Pages>3</Pages>
  <Words>426</Words>
  <Characters>2430</Characters>
  <Application>Microsoft Office Word</Application>
  <DocSecurity>4</DocSecurity>
  <Lines>20</Lines>
  <Paragraphs>5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Exemption Notice ECP-22-0004E</vt:lpstr>
    </vt:vector>
  </TitlesOfParts>
  <Company/>
  <LinksUpToDate>false</LinksUpToDate>
  <CharactersWithSpaces>2851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Exemption Notice ECP-22-0004E</dc:title>
  <dc:creator>Department of Agriculture, Water and the Environment</dc:creator>
  <cp:lastModifiedBy>Bec Durack</cp:lastModifiedBy>
  <cp:revision>2</cp:revision>
  <cp:lastPrinted>2021-06-01T05:24:00Z</cp:lastPrinted>
  <dcterms:created xsi:type="dcterms:W3CDTF">2022-04-20T02:56:00Z</dcterms:created>
  <dcterms:modified xsi:type="dcterms:W3CDTF">2022-04-20T02:56:00Z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umentCount">
    <vt:lpwstr>1</vt:lpwstr>
  </property>
  <property fmtid="{D5CDD505-2E9C-101B-9397-08002B2CF9AE}" pid="3" name="table1Count">
    <vt:lpwstr>10</vt:lpwstr>
  </property>
  <property fmtid="{D5CDD505-2E9C-101B-9397-08002B2CF9AE}" pid="4" name="table2Count">
    <vt:lpwstr>6</vt:lpwstr>
  </property>
  <property fmtid="{D5CDD505-2E9C-101B-9397-08002B2CF9AE}" pid="5" name="WMMTaskPane">
    <vt:lpwstr>ad2f1fff-288a-48bb-b05a-fdbf2aab5300</vt:lpwstr>
  </property>
  <property fmtid="{D5CDD505-2E9C-101B-9397-08002B2CF9AE}" pid="6" name="WMMTemplateName">
    <vt:lpwstr>a834ebc1-5b86-e911-81af-000d3ae13a91</vt:lpwstr>
  </property>
  <property fmtid="{D5CDD505-2E9C-101B-9397-08002B2CF9AE}" pid="7" name="wmm_AdditionalFields1">
    <vt:lpwstr>|nrsiee_name|</vt:lpwstr>
  </property>
  <property fmtid="{D5CDD505-2E9C-101B-9397-08002B2CF9AE}" pid="8" name="wmm_Field_6591d23d-420d-4cb8-80b8-5b6d5f1118c0_1">
    <vt:lpwstr>nrsiee_nrsieecertificate_nrsiee_nrsieecertificate_nrsiee_nrsieecertificateid_nrsieear_nrsieecondition_nrsieear_conditiontext</vt:lpwstr>
  </property>
  <property fmtid="{D5CDD505-2E9C-101B-9397-08002B2CF9AE}" pid="9" name="WordMailMerge">
    <vt:lpwstr>nrsiee_nrsieeapplication</vt:lpwstr>
  </property>
  <property fmtid="{D5CDD505-2E9C-101B-9397-08002B2CF9AE}" pid="10" name="WordMailMergeDocType">
    <vt:lpwstr>Client</vt:lpwstr>
  </property>
  <property fmtid="{D5CDD505-2E9C-101B-9397-08002B2CF9AE}" pid="11" name="WordMailMergeDocumentName">
    <vt:lpwstr>&lt;&lt;nrsiee_name&gt;&gt; + ' Exemption Certificate'</vt:lpwstr>
  </property>
  <property fmtid="{D5CDD505-2E9C-101B-9397-08002B2CF9AE}" pid="12" name="WordMailMergeDocumentNameValue">
    <vt:lpwstr>ECP-19-0014 Exemption Certificate</vt:lpwstr>
  </property>
  <property fmtid="{D5CDD505-2E9C-101B-9397-08002B2CF9AE}" pid="13" name="WordMailMergeFetchX1">
    <vt:lpwstr>&lt;fetches&gt;&lt;fetch name="document"&gt;&lt;entity name="nrsiee_nrsieeapplication"&gt;&lt;attribute name="nrsiee_name" /&gt;&lt;attribute name="nrsiee_enddateforexemption" /&gt;&lt;attribute name="nrsieear_exemptenginecount" /&gt;&lt;attribute name="nrsiee_exemptioncategory" /&gt;&lt;attribute n</vt:lpwstr>
  </property>
  <property fmtid="{D5CDD505-2E9C-101B-9397-08002B2CF9AE}" pid="14" name="WordMailMergeFetchX10">
    <vt:lpwstr>ue&gt;&lt;/condition&gt;&lt;/filter&gt;&lt;/entity&gt;&lt;/fetch&gt;&lt;/fetches&gt;</vt:lpwstr>
  </property>
  <property fmtid="{D5CDD505-2E9C-101B-9397-08002B2CF9AE}" pid="15" name="WordMailMergeFetchX2">
    <vt:lpwstr>ame="nrsiee_nrsieeapplicationid" /&gt;&lt;link-entity name="account" to="nrsiee_applicantorganisation" link-type="outer" alias="nrsiee_applicantorganisation"&gt;&lt;attribute name="sewpac_abn" /&gt;&lt;attribute name="name" /&gt;&lt;/link-entity&gt;&lt;link-entity name="contact" to="n</vt:lpwstr>
  </property>
  <property fmtid="{D5CDD505-2E9C-101B-9397-08002B2CF9AE}" pid="16" name="WordMailMergeFetchX3">
    <vt:lpwstr>rsiee_applicantindividual" link-type="outer" alias="nrsiee_applicantindividual"&gt;&lt;attribute name="fullname" /&gt;&lt;/link-entity&gt;&lt;link-entity name="systemuser" to="nrsiee_delegate" link-type="outer" alias="nrsiee_delegate"&gt;&lt;attribute name="fullname" /&gt;&lt;/link-en</vt:lpwstr>
  </property>
  <property fmtid="{D5CDD505-2E9C-101B-9397-08002B2CF9AE}" pid="17" name="WordMailMergeFetchX4">
    <vt:lpwstr>tity&gt;&lt;filter type="and"&gt;&lt;condition attribute="nrsiee_nrsieeapplicationid" operator="in"&gt;&lt;value&gt;qid&lt;/value&gt;&lt;/condition&gt;&lt;/filter&gt;&lt;/entity&gt;&lt;/fetch&gt;&lt;fetch name="table1" relationshipname="nrsiee_nrsiee_nrsieeapplication_nrsiee_exemptengine_NRSIEEApplication" m</vt:lpwstr>
  </property>
  <property fmtid="{D5CDD505-2E9C-101B-9397-08002B2CF9AE}" pid="18" name="WordMailMergeFetchX5">
    <vt:lpwstr>apping="logical"&gt;&lt;entity name="nrsiee_exemptengine"&gt;&lt;attribute name="nrsiee_enginetype1" /&gt;&lt;attribute name="nrsiee_exemptioncategory" /&gt;&lt;attribute name="nrsiee_make" /&gt;&lt;attribute name="nrsiee_modelname" /&gt;&lt;filter type="and"&gt;&lt;condition attribute="nrsiee_nr</vt:lpwstr>
  </property>
  <property fmtid="{D5CDD505-2E9C-101B-9397-08002B2CF9AE}" pid="19" name="WordMailMergeFetchX6">
    <vt:lpwstr>sieeapplication" operator="in"&gt;&lt;value&gt;qid&lt;/value&gt;&lt;/condition&gt;&lt;/filter&gt;&lt;/entity&gt;&lt;/fetch&gt;&lt;fetch name="table2" relationshipname="nrsiee_nrsiee_nrsieeapplication_nrsiee_nrsieerecommendation_NRSIEEApplication" mapping="logical"&gt;&lt;entity name="nrsiee_nrsieerecom</vt:lpwstr>
  </property>
  <property fmtid="{D5CDD505-2E9C-101B-9397-08002B2CF9AE}" pid="20" name="WordMailMergeFetchX7">
    <vt:lpwstr>mendation"&gt;&lt;link-entity relationshipname="nrsiee_nrsiee_nrsieecertificate_nrsiee_nrsieerecommendation_NRSIEECertificate" name="nrsiee_nrsieecertificate" to="nrsiee_nrsieecertificate" from="nrsiee_nrsieecertificateid" link-type="outer" alias="nrsiee_nrsiee</vt:lpwstr>
  </property>
  <property fmtid="{D5CDD505-2E9C-101B-9397-08002B2CF9AE}" pid="21" name="WordMailMergeFetchX8">
    <vt:lpwstr>certificate_nrsiee_nrsieecertificate"&gt;&lt;link-entity relationshipname="nrsieear_nrsiee_nrsieecertificate_nrsieear_nrsieec" name="nrsieear_nrsieecondition" to="nrsiee_nrsieecertificateid" from="nrsieear_certificateid" link-type="outer" alias="nrsiee_nrsieece</vt:lpwstr>
  </property>
  <property fmtid="{D5CDD505-2E9C-101B-9397-08002B2CF9AE}" pid="22" name="WordMailMergeFetchX9">
    <vt:lpwstr>rtificate_nrsiee_nrsieecertificate_nrsiee_nrsieecertificateid_nrsieear_nrsieecondition"&gt;&lt;attribute name="nrsieear_conditiontext" /&gt;&lt;/link-entity&gt;&lt;/link-entity&gt;&lt;filter type="and"&gt;&lt;condition attribute="nrsiee_nrsieeapplication" operator="in"&gt;&lt;value&gt;qid&lt;/val</vt:lpwstr>
  </property>
  <property fmtid="{D5CDD505-2E9C-101B-9397-08002B2CF9AE}" pid="23" name="WordMailMergeGUID">
    <vt:lpwstr>0957c745-d4e4-e911-bf3d-005056842ad1</vt:lpwstr>
  </property>
  <property fmtid="{D5CDD505-2E9C-101B-9397-08002B2CF9AE}" pid="24" name="ContentTypeId">
    <vt:lpwstr>0x0101004B6FD6131ACCD942B99EE496FC609FF4</vt:lpwstr>
  </property>
  <property fmtid="{D5CDD505-2E9C-101B-9397-08002B2CF9AE}" pid="25" name="_CopySource">
    <vt:lpwstr>ECP-19-0014 Exemption Certificate.docx</vt:lpwstr>
  </property>
  <property fmtid="{D5CDD505-2E9C-101B-9397-08002B2CF9AE}" pid="26" name="RecordPoint_WorkflowType">
    <vt:lpwstr>ActiveSubmitStub</vt:lpwstr>
  </property>
  <property fmtid="{D5CDD505-2E9C-101B-9397-08002B2CF9AE}" pid="27" name="RecordPoint_ActiveItemUniqueId">
    <vt:lpwstr>{4c0aca66-990d-432d-b8ed-99ad3e6250b0}</vt:lpwstr>
  </property>
  <property fmtid="{D5CDD505-2E9C-101B-9397-08002B2CF9AE}" pid="28" name="RecordPoint_ActiveItemWebId">
    <vt:lpwstr>{0d0b87a8-e30d-4c14-854d-535026678011}</vt:lpwstr>
  </property>
  <property fmtid="{D5CDD505-2E9C-101B-9397-08002B2CF9AE}" pid="29" name="RecordPoint_ActiveItemSiteId">
    <vt:lpwstr>{1385f4fc-5717-4abf-b566-e69ec52ac4b2}</vt:lpwstr>
  </property>
  <property fmtid="{D5CDD505-2E9C-101B-9397-08002B2CF9AE}" pid="30" name="RecordPoint_ActiveItemListId">
    <vt:lpwstr>{7e869c47-6100-4ff1-a958-c6ffd1b32956}</vt:lpwstr>
  </property>
  <property fmtid="{D5CDD505-2E9C-101B-9397-08002B2CF9AE}" pid="31" name="RecordPoint_RecordNumberSubmitted">
    <vt:lpwstr/>
  </property>
  <property fmtid="{D5CDD505-2E9C-101B-9397-08002B2CF9AE}" pid="32" name="RecordPoint_SubmissionCompleted">
    <vt:lpwstr/>
  </property>
  <property fmtid="{D5CDD505-2E9C-101B-9397-08002B2CF9AE}" pid="33" name="RecordPoint_SubmissionDate">
    <vt:lpwstr/>
  </property>
  <property fmtid="{D5CDD505-2E9C-101B-9397-08002B2CF9AE}" pid="34" name="RecordPoint_ActiveItemMoved">
    <vt:lpwstr/>
  </property>
  <property fmtid="{D5CDD505-2E9C-101B-9397-08002B2CF9AE}" pid="35" name="RecordPoint_RecordFormat">
    <vt:lpwstr/>
  </property>
</Properties>
</file>