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803443C" w14:textId="702ACABD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I, </w:t>
      </w:r>
      <w:sdt>
        <w:sdtPr>
          <w:rPr>
            <w:rFonts w:ascii="Arial" w:hAnsi="Arial" w:cs="Arial"/>
            <w:sz w:val="24"/>
            <w:szCs w:val="20"/>
          </w:rPr>
          <w:alias w:val="nrsiee_delegate_fullname"/>
          <w:tag w:val="dcp|document||String|jobdone"/>
          <w:id w:val="1742465663"/>
          <w:placeholder>
            <w:docPart w:val="28260D156CF148D4B636801BCAE992EC"/>
          </w:placeholder>
          <w:text/>
        </w:sdtPr>
        <w:sdtEndPr/>
        <w:sdtContent>
          <w:r w:rsidR="00194745">
            <w:rPr>
              <w:rFonts w:ascii="Arial" w:hAnsi="Arial" w:cs="Arial"/>
              <w:sz w:val="24"/>
              <w:szCs w:val="20"/>
            </w:rPr>
            <w:t>Tracy Gurnett</w:t>
          </w:r>
        </w:sdtContent>
      </w:sdt>
      <w:r>
        <w:rPr>
          <w:rFonts w:ascii="Arial" w:hAnsi="Arial" w:cs="Arial"/>
          <w:sz w:val="24"/>
          <w:szCs w:val="20"/>
        </w:rPr>
        <w:t xml:space="preserve">, a Delegate of the Secretary of the Department of </w:t>
      </w:r>
      <w:r w:rsidR="00F43D63">
        <w:rPr>
          <w:rFonts w:ascii="Arial" w:hAnsi="Arial" w:cs="Arial"/>
          <w:sz w:val="24"/>
          <w:szCs w:val="20"/>
        </w:rPr>
        <w:t xml:space="preserve">Climate Change, Energy, </w:t>
      </w:r>
      <w:r w:rsidR="00076CEF">
        <w:rPr>
          <w:rFonts w:ascii="Arial" w:hAnsi="Arial" w:cs="Arial"/>
          <w:sz w:val="24"/>
          <w:szCs w:val="20"/>
        </w:rPr>
        <w:t>the Environment and Water</w:t>
      </w:r>
      <w:r>
        <w:rPr>
          <w:rFonts w:ascii="Arial" w:hAnsi="Arial" w:cs="Arial"/>
          <w:sz w:val="24"/>
          <w:szCs w:val="20"/>
        </w:rPr>
        <w:t xml:space="preserve"> (the Department) grant this exemption from Part 3 of the Product Emissions Standards Act to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1889859433"/>
          <w:placeholder>
            <w:docPart w:val="D3500A3DD9C549D9A74BB4A1ACB68D51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>" &lt;&gt; ""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818493935"/>
          <w:placeholder>
            <w:docPart w:val="11A7664FEE0246AEB45CD3D8AA58AA08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"." </w:instrText>
      </w:r>
      <w:r>
        <w:rPr>
          <w:rFonts w:ascii="Arial" w:hAnsi="Arial" w:cs="Arial"/>
          <w:sz w:val="24"/>
          <w:szCs w:val="20"/>
        </w:rPr>
        <w:fldChar w:fldCharType="separate"/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304967471"/>
          <w:placeholder>
            <w:docPart w:val="11A7664FEE0246AEB45CD3D8AA58AA08"/>
          </w:placeholder>
          <w:text/>
        </w:sdtPr>
        <w:sdtEndPr/>
        <w:sdtContent>
          <w:r w:rsidR="00C14800">
            <w:rPr>
              <w:rFonts w:ascii="Arial" w:hAnsi="Arial" w:cs="Arial"/>
              <w:sz w:val="24"/>
              <w:szCs w:val="20"/>
            </w:rPr>
            <w:t>White International</w:t>
          </w:r>
          <w:r>
            <w:rPr>
              <w:rFonts w:ascii="Arial" w:hAnsi="Arial" w:cs="Arial"/>
              <w:sz w:val="24"/>
              <w:szCs w:val="20"/>
            </w:rPr>
            <w:t xml:space="preserve"> Pty Ltd</w:t>
          </w:r>
        </w:sdtContent>
      </w:sdt>
      <w:r>
        <w:rPr>
          <w:rFonts w:ascii="Arial" w:hAnsi="Arial" w:cs="Arial"/>
          <w:sz w:val="24"/>
          <w:szCs w:val="20"/>
        </w:rPr>
        <w:fldChar w:fldCharType="end"/>
      </w:r>
      <w:r>
        <w:rPr>
          <w:rFonts w:ascii="Arial" w:hAnsi="Arial" w:cs="Arial"/>
          <w:sz w:val="24"/>
          <w:szCs w:val="20"/>
        </w:rPr>
        <w:t xml:space="preserve">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499689544"/>
          <w:placeholder>
            <w:docPart w:val="C7B59D63812D41ECBE847E7D695A2B13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&lt;&gt; "" "(ABN 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98465967"/>
          <w:placeholder>
            <w:docPart w:val="E17C189108814367B991E5BD3619B053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)." "" </w:instrText>
      </w:r>
      <w:r>
        <w:rPr>
          <w:rFonts w:ascii="Arial" w:hAnsi="Arial" w:cs="Arial"/>
          <w:sz w:val="24"/>
          <w:szCs w:val="20"/>
        </w:rPr>
        <w:fldChar w:fldCharType="separate"/>
      </w:r>
      <w:r>
        <w:rPr>
          <w:rFonts w:ascii="Arial" w:hAnsi="Arial" w:cs="Arial"/>
          <w:sz w:val="24"/>
          <w:szCs w:val="20"/>
        </w:rPr>
        <w:t xml:space="preserve">(ABN </w: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972524325"/>
          <w:placeholder>
            <w:docPart w:val="E17C189108814367B991E5BD3619B053"/>
          </w:placeholder>
          <w:text/>
        </w:sdtPr>
        <w:sdtEndPr/>
        <w:sdtContent>
          <w:r w:rsidR="00AB6276">
            <w:rPr>
              <w:rFonts w:ascii="Arial" w:hAnsi="Arial" w:cs="Arial"/>
              <w:sz w:val="24"/>
              <w:szCs w:val="20"/>
            </w:rPr>
            <w:t>48000119380</w:t>
          </w:r>
        </w:sdtContent>
      </w:sdt>
      <w:r>
        <w:rPr>
          <w:rFonts w:ascii="Arial" w:hAnsi="Arial" w:cs="Arial"/>
          <w:sz w:val="24"/>
          <w:szCs w:val="20"/>
        </w:rPr>
        <w:t>).</w:t>
      </w:r>
      <w:r>
        <w:rPr>
          <w:rFonts w:ascii="Arial" w:hAnsi="Arial" w:cs="Arial"/>
          <w:sz w:val="24"/>
          <w:szCs w:val="20"/>
        </w:rPr>
        <w:fldChar w:fldCharType="end"/>
      </w:r>
    </w:p>
    <w:p w14:paraId="505D7A2D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2D24FC05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This exemption is granted under Section 32 of the Product Emissions Standards Rules 2017 in accordance with exemption category 30 (1)(b) for the </w:t>
      </w:r>
      <w:sdt>
        <w:sdtPr>
          <w:rPr>
            <w:rFonts w:ascii="Arial" w:hAnsi="Arial" w:cs="Arial"/>
            <w:sz w:val="24"/>
            <w:szCs w:val="20"/>
          </w:rPr>
          <w:alias w:val="nrsiee_exemptioncategory"/>
          <w:tag w:val="dcp|document||Picklist|jobdone"/>
          <w:id w:val="582925505"/>
          <w:placeholder>
            <w:docPart w:val="2FE55236AFAA4DD9A927D8039F833191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t>testing, evaluation or display</w:t>
          </w:r>
        </w:sdtContent>
      </w:sdt>
      <w:r>
        <w:rPr>
          <w:rFonts w:ascii="Arial" w:hAnsi="Arial" w:cs="Arial"/>
          <w:sz w:val="24"/>
          <w:szCs w:val="20"/>
        </w:rPr>
        <w:t xml:space="preserve"> for the emissions-controlled products specified in Schedule 1 to this Notice, subject to the conditions specified in Schedule 2 to this Notice.</w:t>
      </w:r>
    </w:p>
    <w:p w14:paraId="7EE52654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7FC4E8A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This exemption comes into force on the date that it is published on the Department’s Website.</w:t>
      </w:r>
    </w:p>
    <w:p w14:paraId="655DDEDE" w14:textId="77777777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5D3BE993" w14:textId="49324FE2" w:rsidR="00CC7B67" w:rsidRDefault="00CC7B67" w:rsidP="00CC7B67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This exemption expires on the date specified in </w:t>
      </w:r>
      <w:r w:rsidRPr="00A548DB">
        <w:rPr>
          <w:rFonts w:ascii="Arial" w:hAnsi="Arial" w:cs="Arial"/>
          <w:sz w:val="24"/>
          <w:szCs w:val="20"/>
        </w:rPr>
        <w:t xml:space="preserve">Condition </w:t>
      </w:r>
      <w:r w:rsidR="009303A3">
        <w:rPr>
          <w:rFonts w:ascii="Arial" w:hAnsi="Arial" w:cs="Arial"/>
          <w:sz w:val="24"/>
          <w:szCs w:val="20"/>
        </w:rPr>
        <w:t>1</w:t>
      </w:r>
      <w:r w:rsidRPr="00A548DB">
        <w:rPr>
          <w:rFonts w:ascii="Arial" w:hAnsi="Arial" w:cs="Arial"/>
          <w:sz w:val="24"/>
          <w:szCs w:val="20"/>
        </w:rPr>
        <w:t xml:space="preserve"> of Schedule 2.</w:t>
      </w:r>
    </w:p>
    <w:p w14:paraId="5E7CA110" w14:textId="77777777" w:rsidR="00CC7B67" w:rsidRDefault="00CC7B67" w:rsidP="00CC7B67">
      <w:pPr>
        <w:rPr>
          <w:rFonts w:ascii="Arial" w:hAnsi="Arial" w:cs="Arial"/>
          <w:sz w:val="24"/>
          <w:szCs w:val="20"/>
        </w:rPr>
      </w:pPr>
    </w:p>
    <w:p w14:paraId="3FBDC84C" w14:textId="70CFDB69" w:rsidR="00E4386B" w:rsidRDefault="00CC7B67">
      <w:pPr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In accordance with paragraph 32(1)(a) of the Rules, notice of this exemption will be published on the Department’s website.</w:t>
      </w:r>
    </w:p>
    <w:p w14:paraId="71214008" w14:textId="43EC33FC" w:rsidR="003A261D" w:rsidRDefault="003A261D">
      <w:pPr>
        <w:rPr>
          <w:rFonts w:ascii="Arial" w:hAnsi="Arial" w:cs="Arial"/>
          <w:sz w:val="24"/>
          <w:szCs w:val="20"/>
        </w:rPr>
      </w:pPr>
      <w:r>
        <w:rPr>
          <w:noProof/>
        </w:rPr>
        <w:drawing>
          <wp:inline distT="0" distB="0" distL="0" distR="0" wp14:anchorId="57931639" wp14:editId="40C87414">
            <wp:extent cx="1266825" cy="409575"/>
            <wp:effectExtent l="0" t="0" r="9525" b="9525"/>
            <wp:docPr id="2" name="Picture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"/>
                    <pic:cNvPicPr preferRelativeResize="0"/>
                  </pic:nvPicPr>
                  <pic:blipFill>
                    <a:blip r:embed="rId13"/>
                    <a:stretch>
                      <a:fillRect/>
                    </a:stretch>
                  </pic:blipFill>
                  <pic:spPr>
                    <a:xfrm>
                      <a:off x="0" y="0"/>
                      <a:ext cx="1266825" cy="40957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FBDC84F" w14:textId="68811D4A" w:rsidR="00E4386B" w:rsidRDefault="00E63EC4" w:rsidP="00512669">
      <w:pPr>
        <w:tabs>
          <w:tab w:val="left" w:pos="840"/>
          <w:tab w:val="right" w:pos="8931"/>
        </w:tabs>
        <w:ind w:right="95"/>
        <w:jc w:val="right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ab/>
      </w:r>
      <w:r w:rsidR="006412B0">
        <w:rPr>
          <w:rFonts w:ascii="Arial" w:hAnsi="Arial" w:cs="Arial"/>
          <w:sz w:val="24"/>
          <w:szCs w:val="20"/>
        </w:rPr>
        <w:t xml:space="preserve">Date: </w:t>
      </w:r>
      <w:r w:rsidR="003A261D">
        <w:rPr>
          <w:rFonts w:ascii="Arial" w:hAnsi="Arial" w:cs="Arial"/>
          <w:sz w:val="24"/>
          <w:szCs w:val="20"/>
        </w:rPr>
        <w:t>1/12/2022</w:t>
      </w:r>
    </w:p>
    <w:p w14:paraId="3FBDC850" w14:textId="77777777" w:rsidR="00E4386B" w:rsidRDefault="00257FC0">
      <w:pPr>
        <w:ind w:right="9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pict w14:anchorId="3FBDC89E">
          <v:rect id="_x0000_i1025" style="width:0;height:1.5pt" o:hralign="center" o:hrstd="t" o:hr="t" fillcolor="#a0a0a0" stroked="f"/>
        </w:pict>
      </w:r>
    </w:p>
    <w:p w14:paraId="3FBDC851" w14:textId="77777777" w:rsidR="00E4386B" w:rsidRDefault="006412B0">
      <w:pPr>
        <w:ind w:right="95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sz w:val="24"/>
          <w:szCs w:val="20"/>
        </w:rPr>
        <w:t>Delegate of the Secretary</w:t>
      </w:r>
      <w:r>
        <w:rPr>
          <w:rFonts w:ascii="Arial" w:hAnsi="Arial" w:cs="Arial"/>
          <w:sz w:val="20"/>
          <w:szCs w:val="20"/>
        </w:rPr>
        <w:br w:type="page"/>
      </w:r>
    </w:p>
    <w:p w14:paraId="3FBDC852" w14:textId="77777777" w:rsidR="00E4386B" w:rsidRDefault="00E4386B">
      <w:pPr>
        <w:ind w:left="169" w:right="1089"/>
        <w:rPr>
          <w:rFonts w:ascii="Arial" w:hAnsi="Arial" w:cs="Arial"/>
          <w:sz w:val="20"/>
          <w:szCs w:val="20"/>
        </w:rPr>
      </w:pPr>
    </w:p>
    <w:p w14:paraId="3FBDC853" w14:textId="77777777" w:rsidR="00E4386B" w:rsidRDefault="006412B0">
      <w:pPr>
        <w:ind w:right="-46"/>
        <w:rPr>
          <w:rFonts w:ascii="Arial" w:hAnsi="Arial" w:cs="Arial"/>
          <w:b/>
          <w:noProof/>
          <w:sz w:val="28"/>
          <w:szCs w:val="20"/>
          <w:lang w:eastAsia="en-AU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Schedule 1</w:t>
      </w:r>
    </w:p>
    <w:p w14:paraId="3FBDC854" w14:textId="77777777" w:rsidR="00E4386B" w:rsidRDefault="006412B0">
      <w:pPr>
        <w:ind w:right="-46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Emissions-Controlled Products (ECPs) Included in this Exemption</w:t>
      </w:r>
      <w:r w:rsidR="00257FC0">
        <w:rPr>
          <w:rFonts w:ascii="Arial" w:hAnsi="Arial" w:cs="Arial"/>
          <w:sz w:val="20"/>
          <w:szCs w:val="20"/>
        </w:rPr>
        <w:pict w14:anchorId="3FBDC89F">
          <v:rect id="_x0000_i1026" style="width:0;height:1.5pt" o:hralign="center" o:bullet="t" o:hrstd="t" o:hr="t" fillcolor="#a0a0a0" stroked="f"/>
        </w:pict>
      </w:r>
    </w:p>
    <w:p w14:paraId="3FBDC855" w14:textId="77777777" w:rsidR="00E4386B" w:rsidRDefault="006412B0">
      <w:pPr>
        <w:ind w:right="-46"/>
        <w:rPr>
          <w:rFonts w:ascii="Arial" w:hAnsi="Arial" w:cs="Arial"/>
          <w:noProof/>
          <w:sz w:val="24"/>
          <w:szCs w:val="20"/>
          <w:lang w:eastAsia="en-AU"/>
        </w:rPr>
      </w:pPr>
      <w:r>
        <w:rPr>
          <w:rFonts w:ascii="Arial" w:hAnsi="Arial" w:cs="Arial"/>
          <w:noProof/>
          <w:sz w:val="24"/>
          <w:szCs w:val="20"/>
          <w:lang w:eastAsia="en-AU"/>
        </w:rPr>
        <w:t>Only the ECPs specified in the table below are included in this exemption.</w:t>
      </w:r>
    </w:p>
    <w:tbl>
      <w:tblPr>
        <w:tblStyle w:val="TableGrid"/>
        <w:tblW w:w="9351" w:type="dxa"/>
        <w:tblLayout w:type="fixed"/>
        <w:tblLook w:val="04A0" w:firstRow="1" w:lastRow="0" w:firstColumn="1" w:lastColumn="0" w:noHBand="0" w:noVBand="1"/>
      </w:tblPr>
      <w:tblGrid>
        <w:gridCol w:w="2263"/>
        <w:gridCol w:w="2552"/>
        <w:gridCol w:w="4536"/>
      </w:tblGrid>
      <w:tr w:rsidR="00263315" w14:paraId="3FBDC85A" w14:textId="77777777" w:rsidTr="00435FA5">
        <w:tc>
          <w:tcPr>
            <w:tcW w:w="2263" w:type="dxa"/>
            <w:shd w:val="clear" w:color="auto" w:fill="DEEAF6" w:themeFill="accent1" w:themeFillTint="33"/>
          </w:tcPr>
          <w:p w14:paraId="3FBDC856" w14:textId="0FD32F6C" w:rsidR="00263315" w:rsidRDefault="00257FC0">
            <w:pPr>
              <w:ind w:right="-46"/>
              <w:rPr>
                <w:b/>
                <w:sz w:val="28"/>
              </w:rPr>
            </w:pPr>
            <w:sdt>
              <w:sdtPr>
                <w:rPr>
                  <w:b/>
                  <w:sz w:val="28"/>
                </w:rPr>
                <w:tag w:val="dcp|tableheader"/>
                <w:id w:val="2074921270"/>
                <w:lock w:val="sdtLocked"/>
                <w:placeholder>
                  <w:docPart w:val="C3DA25D308624B35AB9D20C503317E54"/>
                </w:placeholder>
                <w:showingPlcHdr/>
                <w:text/>
              </w:sdtPr>
              <w:sdtEndPr/>
              <w:sdtContent/>
            </w:sdt>
            <w:r w:rsidR="00263315">
              <w:rPr>
                <w:b/>
                <w:sz w:val="28"/>
              </w:rPr>
              <w:t>Make</w:t>
            </w:r>
          </w:p>
        </w:tc>
        <w:tc>
          <w:tcPr>
            <w:tcW w:w="2552" w:type="dxa"/>
            <w:shd w:val="clear" w:color="auto" w:fill="DEEAF6" w:themeFill="accent1" w:themeFillTint="33"/>
          </w:tcPr>
          <w:p w14:paraId="3FBDC858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Model Name</w:t>
            </w:r>
          </w:p>
        </w:tc>
        <w:tc>
          <w:tcPr>
            <w:tcW w:w="4536" w:type="dxa"/>
            <w:shd w:val="clear" w:color="auto" w:fill="DEEAF6" w:themeFill="accent1" w:themeFillTint="33"/>
          </w:tcPr>
          <w:p w14:paraId="3FBDC859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Equipment Type</w:t>
            </w:r>
          </w:p>
        </w:tc>
      </w:tr>
      <w:tr w:rsidR="00271580" w14:paraId="00DE6C99" w14:textId="77777777" w:rsidTr="00435FA5">
        <w:tc>
          <w:tcPr>
            <w:tcW w:w="2263" w:type="dxa"/>
          </w:tcPr>
          <w:p w14:paraId="7981CF50" w14:textId="3894FA39" w:rsidR="00271580" w:rsidRDefault="00257FC0" w:rsidP="005832A3">
            <w:pPr>
              <w:ind w:right="-46"/>
              <w:rPr>
                <w:sz w:val="28"/>
              </w:rPr>
            </w:pPr>
            <w:sdt>
              <w:sdtPr>
                <w:rPr>
                  <w:rFonts w:eastAsia="Times New Roman" w:cs="Times New Roman"/>
                  <w:sz w:val="28"/>
                </w:rPr>
                <w:alias w:val="nrsiee_exemptioncategory"/>
                <w:tag w:val="dcp|nrsiee_exemptengine|table1|Picklist|jobdone"/>
                <w:id w:val="1087207217"/>
                <w:placeholder>
                  <w:docPart w:val="EFF494FA06D14B32A842412B95CF3A07"/>
                </w:placeholder>
                <w:text/>
              </w:sdtPr>
              <w:sdtEndPr/>
              <w:sdtContent>
                <w:r w:rsidR="00AB6276">
                  <w:rPr>
                    <w:rFonts w:eastAsia="Times New Roman" w:cs="Times New Roman"/>
                    <w:sz w:val="28"/>
                  </w:rPr>
                  <w:t>POLWAT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1196273731"/>
            <w:placeholder>
              <w:docPart w:val="CC9426C9C9D64DC0A51D58BF7DE332D3"/>
            </w:placeholder>
            <w:text/>
          </w:sdtPr>
          <w:sdtEndPr/>
          <w:sdtContent>
            <w:tc>
              <w:tcPr>
                <w:tcW w:w="2552" w:type="dxa"/>
              </w:tcPr>
              <w:p w14:paraId="03FB1E23" w14:textId="70B1271D" w:rsidR="00271580" w:rsidRDefault="00F614DF" w:rsidP="005832A3">
                <w:pPr>
                  <w:ind w:right="-46"/>
                  <w:rPr>
                    <w:sz w:val="28"/>
                  </w:rPr>
                </w:pPr>
                <w:r>
                  <w:rPr>
                    <w:rFonts w:ascii="Arial" w:hAnsi="Arial" w:cs="Arial"/>
                    <w:lang w:val="en-AU"/>
                  </w:rPr>
                  <w:t>KWM 7.5HP-PE</w:t>
                </w:r>
                <w:r w:rsidR="00435FA5">
                  <w:rPr>
                    <w:rFonts w:ascii="Arial" w:hAnsi="Arial" w:cs="Arial"/>
                    <w:lang w:val="en-AU"/>
                  </w:rPr>
                  <w:t>50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423644919"/>
            <w:placeholder>
              <w:docPart w:val="35B7040A386F473C8736D0F14A987988"/>
            </w:placeholder>
            <w:text/>
          </w:sdtPr>
          <w:sdtEndPr/>
          <w:sdtContent>
            <w:tc>
              <w:tcPr>
                <w:tcW w:w="4536" w:type="dxa"/>
              </w:tcPr>
              <w:p w14:paraId="53BFD1BF" w14:textId="77777777" w:rsidR="00271580" w:rsidRDefault="00271580" w:rsidP="005832A3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</w:p>
            </w:tc>
          </w:sdtContent>
        </w:sdt>
      </w:tr>
    </w:tbl>
    <w:p w14:paraId="3FBDC88D" w14:textId="69B9D692" w:rsidR="00E4386B" w:rsidRDefault="00E4386B">
      <w:pPr>
        <w:ind w:right="-46"/>
        <w:rPr>
          <w:sz w:val="28"/>
        </w:rPr>
      </w:pPr>
    </w:p>
    <w:p w14:paraId="19697F8D" w14:textId="1C513B57" w:rsidR="00194745" w:rsidRDefault="00194745">
      <w:pPr>
        <w:spacing w:after="160" w:line="259" w:lineRule="auto"/>
        <w:rPr>
          <w:sz w:val="28"/>
        </w:rPr>
      </w:pPr>
      <w:r>
        <w:rPr>
          <w:sz w:val="28"/>
        </w:rPr>
        <w:br w:type="page"/>
      </w:r>
    </w:p>
    <w:p w14:paraId="3FBDC88E" w14:textId="77777777" w:rsidR="00E4386B" w:rsidRDefault="006412B0">
      <w:pPr>
        <w:ind w:right="-46"/>
        <w:rPr>
          <w:rFonts w:ascii="Arial" w:hAnsi="Arial" w:cs="Arial"/>
          <w:b/>
          <w:sz w:val="32"/>
          <w:szCs w:val="20"/>
        </w:rPr>
      </w:pPr>
      <w:r>
        <w:rPr>
          <w:rFonts w:ascii="Arial" w:hAnsi="Arial" w:cs="Arial"/>
          <w:b/>
          <w:sz w:val="32"/>
          <w:szCs w:val="20"/>
        </w:rPr>
        <w:lastRenderedPageBreak/>
        <w:t>Schedule 2</w:t>
      </w:r>
    </w:p>
    <w:p w14:paraId="3FBDC88F" w14:textId="7777777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b/>
          <w:sz w:val="32"/>
          <w:szCs w:val="20"/>
        </w:rPr>
        <w:t>Exemption Conditions</w:t>
      </w:r>
      <w:r w:rsidR="00257FC0">
        <w:rPr>
          <w:rFonts w:ascii="Arial" w:hAnsi="Arial" w:cs="Arial"/>
          <w:sz w:val="24"/>
          <w:szCs w:val="20"/>
        </w:rPr>
        <w:pict w14:anchorId="3FBDC8A0">
          <v:rect id="_x0000_i1027" style="width:0;height:1.5pt" o:hralign="center" o:bullet="t" o:hrstd="t" o:hr="t" fillcolor="#a0a0a0" stroked="f"/>
        </w:pict>
      </w:r>
    </w:p>
    <w:p w14:paraId="19B98258" w14:textId="275E476A" w:rsidR="00841E8A" w:rsidRDefault="00841E8A" w:rsidP="00841E8A">
      <w:pPr>
        <w:ind w:right="-46"/>
        <w:rPr>
          <w:rFonts w:ascii="Arial" w:hAnsi="Arial" w:cs="Arial"/>
          <w:sz w:val="24"/>
          <w:szCs w:val="20"/>
        </w:rPr>
      </w:pPr>
      <w:r w:rsidRPr="009B406F">
        <w:rPr>
          <w:rFonts w:ascii="Arial" w:hAnsi="Arial" w:cs="Arial"/>
          <w:sz w:val="24"/>
          <w:szCs w:val="20"/>
        </w:rPr>
        <w:t xml:space="preserve">In accordance with subsection 34(2) of the </w:t>
      </w:r>
      <w:r w:rsidRPr="009B406F">
        <w:rPr>
          <w:rFonts w:ascii="Arial" w:hAnsi="Arial" w:cs="Arial"/>
          <w:i/>
          <w:sz w:val="24"/>
          <w:szCs w:val="20"/>
        </w:rPr>
        <w:t>Product Emissions Standards Rules 2017</w:t>
      </w:r>
      <w:r w:rsidRPr="009B406F">
        <w:rPr>
          <w:rFonts w:ascii="Arial" w:hAnsi="Arial" w:cs="Arial"/>
          <w:sz w:val="24"/>
          <w:szCs w:val="20"/>
        </w:rPr>
        <w:t>, the exemption for the engines specified in Schedule 1 is granted subject to the following conditions:</w:t>
      </w:r>
    </w:p>
    <w:p w14:paraId="3B37445D" w14:textId="5AF98647" w:rsidR="009D02B5" w:rsidRDefault="009D02B5" w:rsidP="009D02B5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The import, testing and evaluation of the ECP must be completed </w:t>
      </w:r>
      <w:r w:rsidR="00A47559">
        <w:rPr>
          <w:rFonts w:ascii="Arial" w:hAnsi="Arial" w:cs="Arial"/>
          <w:sz w:val="24"/>
          <w:szCs w:val="20"/>
        </w:rPr>
        <w:t xml:space="preserve">prior to the expiry date of </w:t>
      </w:r>
      <w:r w:rsidR="00A47559" w:rsidRPr="00D04BB9">
        <w:rPr>
          <w:rFonts w:ascii="Arial" w:hAnsi="Arial" w:cs="Arial"/>
          <w:b/>
          <w:bCs/>
          <w:sz w:val="24"/>
          <w:szCs w:val="20"/>
          <w:u w:val="single"/>
        </w:rPr>
        <w:t>1 June 2023</w:t>
      </w:r>
      <w:r w:rsidR="00A47559">
        <w:rPr>
          <w:rFonts w:ascii="Arial" w:hAnsi="Arial" w:cs="Arial"/>
          <w:sz w:val="24"/>
          <w:szCs w:val="20"/>
        </w:rPr>
        <w:t>.</w:t>
      </w:r>
    </w:p>
    <w:p w14:paraId="31A1391F" w14:textId="77777777" w:rsidR="0099657C" w:rsidRDefault="0099657C" w:rsidP="0099657C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2DCDA215" w14:textId="18980A44" w:rsidR="00775046" w:rsidRDefault="00775046" w:rsidP="009D02B5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Upon arrival, the ECP must be securely stored on White International Pty Ltd premises and marked in such a manner that it is clearly identifiable as the ECP imported under this exemption.</w:t>
      </w:r>
    </w:p>
    <w:p w14:paraId="5D9F5D24" w14:textId="77777777" w:rsidR="0099657C" w:rsidRPr="0099657C" w:rsidRDefault="0099657C" w:rsidP="0099657C">
      <w:pPr>
        <w:pStyle w:val="ListParagraph"/>
        <w:rPr>
          <w:rFonts w:ascii="Arial" w:hAnsi="Arial" w:cs="Arial"/>
          <w:sz w:val="24"/>
          <w:szCs w:val="20"/>
        </w:rPr>
      </w:pPr>
    </w:p>
    <w:p w14:paraId="1BCE8A61" w14:textId="77777777" w:rsidR="0099657C" w:rsidRDefault="0099657C" w:rsidP="0099657C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72B662C2" w14:textId="3DB734F3" w:rsidR="00E15F79" w:rsidRDefault="00E15F79" w:rsidP="009D02B5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A copy of this exemption must be clearly displayed in the area(s) of the premises where the ECP is stored</w:t>
      </w:r>
      <w:r w:rsidR="00252DEB">
        <w:rPr>
          <w:rFonts w:ascii="Arial" w:hAnsi="Arial" w:cs="Arial"/>
          <w:sz w:val="24"/>
          <w:szCs w:val="20"/>
        </w:rPr>
        <w:t>.</w:t>
      </w:r>
    </w:p>
    <w:p w14:paraId="38771BFB" w14:textId="77777777" w:rsidR="0099657C" w:rsidRDefault="0099657C" w:rsidP="0099657C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218EAA16" w14:textId="2AC30214" w:rsidR="0099657C" w:rsidRPr="0099657C" w:rsidRDefault="00252DEB" w:rsidP="00485F4F">
      <w:pPr>
        <w:pStyle w:val="ListParagraph"/>
        <w:numPr>
          <w:ilvl w:val="0"/>
          <w:numId w:val="3"/>
        </w:num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If requested by the Department</w:t>
      </w:r>
      <w:r w:rsidR="000E559E">
        <w:rPr>
          <w:rFonts w:ascii="Arial" w:hAnsi="Arial" w:cs="Arial"/>
          <w:sz w:val="24"/>
          <w:szCs w:val="20"/>
        </w:rPr>
        <w:t>, White International Pty Ltd must be able to submit a report relating to compliance with the conditions of this exemption.</w:t>
      </w:r>
    </w:p>
    <w:p w14:paraId="0FA755AE" w14:textId="77777777" w:rsidR="0099657C" w:rsidRPr="0099657C" w:rsidRDefault="0099657C" w:rsidP="0099657C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016"/>
      </w:tblGrid>
      <w:tr w:rsidR="00841E8A" w:rsidRPr="009B406F" w14:paraId="3130BB79" w14:textId="77777777" w:rsidTr="00730404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638A442D" w14:textId="077FE9FC" w:rsidR="00997404" w:rsidRDefault="00997404" w:rsidP="003A261D">
            <w:pPr>
              <w:pStyle w:val="ListParagraph"/>
              <w:numPr>
                <w:ilvl w:val="0"/>
                <w:numId w:val="3"/>
              </w:numPr>
              <w:ind w:left="601" w:right="-46" w:hanging="402"/>
              <w:rPr>
                <w:rFonts w:ascii="Arial" w:hAnsi="Arial" w:cs="Arial"/>
                <w:sz w:val="24"/>
                <w:szCs w:val="20"/>
              </w:rPr>
            </w:pPr>
            <w:r w:rsidRPr="009B406F">
              <w:rPr>
                <w:rFonts w:ascii="Arial" w:hAnsi="Arial" w:cs="Arial"/>
                <w:sz w:val="24"/>
                <w:szCs w:val="20"/>
              </w:rPr>
              <w:t>When the ECP</w:t>
            </w:r>
            <w:r w:rsidR="009B406F">
              <w:rPr>
                <w:rFonts w:ascii="Arial" w:hAnsi="Arial" w:cs="Arial"/>
                <w:sz w:val="24"/>
                <w:szCs w:val="20"/>
              </w:rPr>
              <w:t xml:space="preserve"> ha</w:t>
            </w:r>
            <w:r w:rsidR="00F06825">
              <w:rPr>
                <w:rFonts w:ascii="Arial" w:hAnsi="Arial" w:cs="Arial"/>
                <w:sz w:val="24"/>
                <w:szCs w:val="20"/>
              </w:rPr>
              <w:t>s</w:t>
            </w:r>
            <w:r w:rsidR="009B406F">
              <w:rPr>
                <w:rFonts w:ascii="Arial" w:hAnsi="Arial" w:cs="Arial"/>
                <w:sz w:val="24"/>
                <w:szCs w:val="20"/>
              </w:rPr>
              <w:t xml:space="preserve"> been </w:t>
            </w:r>
            <w:r w:rsidR="009B406F" w:rsidRPr="005442C5">
              <w:rPr>
                <w:rFonts w:ascii="Arial" w:hAnsi="Arial" w:cs="Arial"/>
                <w:sz w:val="24"/>
                <w:szCs w:val="20"/>
                <w:lang w:val="en-AU"/>
              </w:rPr>
              <w:t>utilised</w:t>
            </w:r>
            <w:r w:rsidR="009B406F">
              <w:rPr>
                <w:rFonts w:ascii="Arial" w:hAnsi="Arial" w:cs="Arial"/>
                <w:sz w:val="24"/>
                <w:szCs w:val="20"/>
              </w:rPr>
              <w:t xml:space="preserve"> </w:t>
            </w:r>
            <w:r w:rsidR="006D310E">
              <w:rPr>
                <w:rFonts w:ascii="Arial" w:hAnsi="Arial" w:cs="Arial"/>
                <w:sz w:val="24"/>
                <w:szCs w:val="20"/>
              </w:rPr>
              <w:t xml:space="preserve">for the purpose of this exemption and </w:t>
            </w:r>
            <w:r w:rsidR="002E319C">
              <w:rPr>
                <w:rFonts w:ascii="Arial" w:hAnsi="Arial" w:cs="Arial"/>
                <w:sz w:val="24"/>
                <w:szCs w:val="20"/>
              </w:rPr>
              <w:t>is</w:t>
            </w:r>
            <w:r w:rsidR="006D310E">
              <w:rPr>
                <w:rFonts w:ascii="Arial" w:hAnsi="Arial" w:cs="Arial"/>
                <w:sz w:val="24"/>
                <w:szCs w:val="20"/>
              </w:rPr>
              <w:t xml:space="preserve"> no longer required</w:t>
            </w:r>
            <w:r w:rsidR="00DE77F9">
              <w:rPr>
                <w:rFonts w:ascii="Arial" w:hAnsi="Arial" w:cs="Arial"/>
                <w:sz w:val="24"/>
                <w:szCs w:val="20"/>
              </w:rPr>
              <w:t>,</w:t>
            </w:r>
            <w:r w:rsidR="009C6B0F">
              <w:rPr>
                <w:rFonts w:ascii="Arial" w:hAnsi="Arial" w:cs="Arial"/>
                <w:sz w:val="24"/>
                <w:szCs w:val="20"/>
              </w:rPr>
              <w:t xml:space="preserve"> before the </w:t>
            </w:r>
            <w:r w:rsidR="006D310E">
              <w:rPr>
                <w:rFonts w:ascii="Arial" w:hAnsi="Arial" w:cs="Arial"/>
                <w:sz w:val="24"/>
                <w:szCs w:val="20"/>
              </w:rPr>
              <w:t>expiry date</w:t>
            </w:r>
            <w:r w:rsidR="00FF6C6D">
              <w:rPr>
                <w:rFonts w:ascii="Arial" w:hAnsi="Arial" w:cs="Arial"/>
                <w:sz w:val="24"/>
                <w:szCs w:val="20"/>
              </w:rPr>
              <w:t xml:space="preserve"> of this exemption</w:t>
            </w:r>
            <w:r w:rsidR="009C6B0F">
              <w:rPr>
                <w:rFonts w:ascii="Arial" w:hAnsi="Arial" w:cs="Arial"/>
                <w:sz w:val="24"/>
                <w:szCs w:val="20"/>
              </w:rPr>
              <w:t xml:space="preserve"> </w:t>
            </w:r>
            <w:r w:rsidR="002E319C">
              <w:rPr>
                <w:rFonts w:ascii="Arial" w:hAnsi="Arial" w:cs="Arial"/>
                <w:sz w:val="24"/>
                <w:szCs w:val="20"/>
              </w:rPr>
              <w:t>it</w:t>
            </w:r>
            <w:r w:rsidR="009C6B0F">
              <w:rPr>
                <w:rFonts w:ascii="Arial" w:hAnsi="Arial" w:cs="Arial"/>
                <w:sz w:val="24"/>
                <w:szCs w:val="20"/>
              </w:rPr>
              <w:t xml:space="preserve"> must </w:t>
            </w:r>
            <w:r w:rsidR="00C50ED2">
              <w:rPr>
                <w:rFonts w:ascii="Arial" w:hAnsi="Arial" w:cs="Arial"/>
                <w:sz w:val="24"/>
                <w:szCs w:val="20"/>
              </w:rPr>
              <w:t xml:space="preserve">be </w:t>
            </w:r>
            <w:r w:rsidR="009C6B0F">
              <w:rPr>
                <w:rFonts w:ascii="Arial" w:hAnsi="Arial" w:cs="Arial"/>
                <w:sz w:val="24"/>
                <w:szCs w:val="20"/>
              </w:rPr>
              <w:t>either:</w:t>
            </w:r>
          </w:p>
          <w:p w14:paraId="4B6F1959" w14:textId="7402C046" w:rsidR="00FF6C6D" w:rsidRDefault="00D324BF" w:rsidP="00FF6C6D">
            <w:pPr>
              <w:pStyle w:val="ListParagraph"/>
              <w:numPr>
                <w:ilvl w:val="1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r>
              <w:rPr>
                <w:rFonts w:ascii="Arial" w:hAnsi="Arial" w:cs="Arial"/>
                <w:sz w:val="24"/>
                <w:szCs w:val="20"/>
              </w:rPr>
              <w:t xml:space="preserve">destroyed </w:t>
            </w:r>
            <w:r w:rsidR="001E0AC9">
              <w:rPr>
                <w:rFonts w:ascii="Arial" w:hAnsi="Arial" w:cs="Arial"/>
                <w:sz w:val="24"/>
                <w:szCs w:val="20"/>
              </w:rPr>
              <w:t xml:space="preserve">through a product destruction service and a certificate of destruction </w:t>
            </w:r>
            <w:r w:rsidR="00ED6381">
              <w:rPr>
                <w:rFonts w:ascii="Arial" w:hAnsi="Arial" w:cs="Arial"/>
                <w:sz w:val="24"/>
                <w:szCs w:val="20"/>
              </w:rPr>
              <w:t>collected as evidence of the destruction</w:t>
            </w:r>
            <w:r w:rsidR="00DE77F9">
              <w:rPr>
                <w:rFonts w:ascii="Arial" w:hAnsi="Arial" w:cs="Arial"/>
                <w:sz w:val="24"/>
                <w:szCs w:val="20"/>
              </w:rPr>
              <w:t>; or</w:t>
            </w:r>
          </w:p>
          <w:p w14:paraId="0CB334EE" w14:textId="051A7B25" w:rsidR="00485F4F" w:rsidRDefault="00DE77F9" w:rsidP="00485F4F">
            <w:pPr>
              <w:pStyle w:val="ListParagraph"/>
              <w:numPr>
                <w:ilvl w:val="1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r>
              <w:rPr>
                <w:rFonts w:ascii="Arial" w:hAnsi="Arial" w:cs="Arial"/>
                <w:sz w:val="24"/>
                <w:szCs w:val="20"/>
              </w:rPr>
              <w:t>exported</w:t>
            </w:r>
            <w:r w:rsidR="00550407">
              <w:rPr>
                <w:rFonts w:ascii="Arial" w:hAnsi="Arial" w:cs="Arial"/>
                <w:sz w:val="24"/>
                <w:szCs w:val="20"/>
              </w:rPr>
              <w:t xml:space="preserve"> and a record of the export collected as evidence</w:t>
            </w:r>
            <w:r w:rsidR="006166BC">
              <w:rPr>
                <w:rFonts w:ascii="Arial" w:hAnsi="Arial" w:cs="Arial"/>
                <w:sz w:val="24"/>
                <w:szCs w:val="20"/>
              </w:rPr>
              <w:t>.</w:t>
            </w:r>
          </w:p>
          <w:p w14:paraId="479D7A85" w14:textId="77777777" w:rsidR="00485F4F" w:rsidRPr="00485F4F" w:rsidRDefault="00485F4F" w:rsidP="00485F4F">
            <w:pPr>
              <w:pStyle w:val="ListParagraph"/>
              <w:ind w:right="-46"/>
              <w:rPr>
                <w:rFonts w:ascii="Arial" w:hAnsi="Arial" w:cs="Arial"/>
                <w:sz w:val="24"/>
                <w:szCs w:val="20"/>
              </w:rPr>
            </w:pPr>
          </w:p>
          <w:p w14:paraId="2BD54EDC" w14:textId="7F722C36" w:rsidR="003F39AB" w:rsidRDefault="005E22A8" w:rsidP="003A261D">
            <w:pPr>
              <w:pStyle w:val="ListParagraph"/>
              <w:numPr>
                <w:ilvl w:val="0"/>
                <w:numId w:val="3"/>
              </w:numPr>
              <w:ind w:left="601" w:right="-46" w:hanging="425"/>
              <w:rPr>
                <w:rFonts w:ascii="Arial" w:hAnsi="Arial" w:cs="Arial"/>
                <w:sz w:val="24"/>
                <w:szCs w:val="20"/>
              </w:rPr>
            </w:pPr>
            <w:r>
              <w:rPr>
                <w:rFonts w:ascii="Arial" w:hAnsi="Arial" w:cs="Arial"/>
                <w:sz w:val="24"/>
                <w:szCs w:val="20"/>
              </w:rPr>
              <w:t xml:space="preserve">Any White International Pty Ltd staff or external testing agents engaged to undertake the required testing of the ECP must be </w:t>
            </w:r>
            <w:r w:rsidR="0099657C">
              <w:rPr>
                <w:rFonts w:ascii="Arial" w:hAnsi="Arial" w:cs="Arial"/>
                <w:sz w:val="24"/>
                <w:szCs w:val="20"/>
              </w:rPr>
              <w:t>made aware of the requirements and limitations of this exemption.</w:t>
            </w:r>
          </w:p>
          <w:p w14:paraId="5A170309" w14:textId="77777777" w:rsidR="00485F4F" w:rsidRDefault="00485F4F" w:rsidP="00485F4F">
            <w:pPr>
              <w:pStyle w:val="ListParagraph"/>
              <w:ind w:right="-46"/>
              <w:rPr>
                <w:rFonts w:ascii="Arial" w:hAnsi="Arial" w:cs="Arial"/>
                <w:sz w:val="24"/>
                <w:szCs w:val="20"/>
              </w:rPr>
            </w:pPr>
          </w:p>
          <w:p w14:paraId="50E007AE" w14:textId="33F15F5F" w:rsidR="0099657C" w:rsidRPr="00FF6C6D" w:rsidRDefault="0099657C" w:rsidP="003A261D">
            <w:pPr>
              <w:pStyle w:val="ListParagraph"/>
              <w:numPr>
                <w:ilvl w:val="0"/>
                <w:numId w:val="3"/>
              </w:numPr>
              <w:ind w:right="-46" w:hanging="544"/>
              <w:rPr>
                <w:rFonts w:ascii="Arial" w:hAnsi="Arial" w:cs="Arial"/>
                <w:sz w:val="24"/>
                <w:szCs w:val="20"/>
              </w:rPr>
            </w:pPr>
            <w:r>
              <w:rPr>
                <w:rFonts w:ascii="Arial" w:hAnsi="Arial" w:cs="Arial"/>
                <w:sz w:val="24"/>
                <w:szCs w:val="20"/>
              </w:rPr>
              <w:t>This exemption is for a total of One (1) ECP as described in Schedule 1.</w:t>
            </w:r>
          </w:p>
          <w:p w14:paraId="79E71580" w14:textId="3A4B4A2D" w:rsidR="00841E8A" w:rsidRPr="0099657C" w:rsidRDefault="00841E8A" w:rsidP="0099657C">
            <w:pPr>
              <w:ind w:right="-46"/>
              <w:rPr>
                <w:rFonts w:ascii="Arial" w:hAnsi="Arial" w:cs="Arial"/>
                <w:sz w:val="24"/>
                <w:szCs w:val="20"/>
              </w:rPr>
            </w:pPr>
          </w:p>
        </w:tc>
      </w:tr>
    </w:tbl>
    <w:p w14:paraId="3FBDC89D" w14:textId="41CA8918" w:rsidR="00E4386B" w:rsidRDefault="00E4386B">
      <w:pPr>
        <w:ind w:right="-46"/>
        <w:rPr>
          <w:rFonts w:ascii="Arial" w:hAnsi="Arial" w:cs="Arial"/>
          <w:sz w:val="24"/>
          <w:szCs w:val="20"/>
        </w:rPr>
      </w:pPr>
    </w:p>
    <w:p w14:paraId="11FA3AA2" w14:textId="77777777" w:rsidR="00AF2693" w:rsidRDefault="00AF2693">
      <w:pPr>
        <w:ind w:right="-46"/>
        <w:rPr>
          <w:rFonts w:ascii="Arial" w:hAnsi="Arial" w:cs="Arial"/>
          <w:sz w:val="24"/>
          <w:szCs w:val="20"/>
        </w:rPr>
      </w:pPr>
    </w:p>
    <w:sectPr w:rsidR="00AF2693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/>
      <w:pgMar w:top="1440" w:right="1440" w:bottom="1440" w:left="144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2B958F6" w14:textId="77777777" w:rsidR="003D3BFE" w:rsidRDefault="003D3BFE">
      <w:pPr>
        <w:spacing w:after="0" w:line="240" w:lineRule="auto"/>
      </w:pPr>
      <w:r>
        <w:separator/>
      </w:r>
    </w:p>
  </w:endnote>
  <w:endnote w:type="continuationSeparator" w:id="0">
    <w:p w14:paraId="5EC0D671" w14:textId="77777777" w:rsidR="003D3BFE" w:rsidRDefault="003D3BFE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B75E900" w14:textId="77777777" w:rsidR="00257FC0" w:rsidRDefault="00257FC0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240027721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3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FBDC8A4" w14:textId="77777777" w:rsidR="002E6AD2" w:rsidRDefault="00257FC0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909375138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D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1</w:t>
        </w:r>
        <w:r>
          <w:rPr>
            <w:noProof/>
          </w:rPr>
          <w:fldChar w:fldCharType="end"/>
        </w:r>
      </w:p>
    </w:sdtContent>
  </w:sdt>
  <w:p w14:paraId="3FBDC8AE" w14:textId="77777777" w:rsidR="002E6AD2" w:rsidRDefault="00257FC0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63AD607" w14:textId="77777777" w:rsidR="003D3BFE" w:rsidRDefault="003D3BFE">
      <w:pPr>
        <w:spacing w:after="0" w:line="240" w:lineRule="auto"/>
      </w:pPr>
      <w:r>
        <w:separator/>
      </w:r>
    </w:p>
  </w:footnote>
  <w:footnote w:type="continuationSeparator" w:id="0">
    <w:p w14:paraId="3B3D2F24" w14:textId="77777777" w:rsidR="003D3BFE" w:rsidRDefault="003D3BFE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12C0EA8" w14:textId="7D0936C7" w:rsidR="00806064" w:rsidRDefault="00806064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1" w14:textId="6587754A" w:rsidR="00C224C4" w:rsidRPr="00650BE3" w:rsidRDefault="006412B0" w:rsidP="00C224C4">
    <w:pPr>
      <w:ind w:right="849"/>
      <w:rPr>
        <w:rFonts w:ascii="Arial" w:hAnsi="Arial" w:cs="Arial"/>
        <w:noProof/>
        <w:sz w:val="20"/>
        <w:szCs w:val="20"/>
        <w:lang w:eastAsia="en-AU"/>
      </w:rPr>
    </w:pPr>
    <w:r w:rsidRPr="00650BE3">
      <w:rPr>
        <w:rFonts w:ascii="Arial" w:hAnsi="Arial" w:cs="Arial"/>
        <w:noProof/>
        <w:sz w:val="20"/>
        <w:szCs w:val="20"/>
        <w:lang w:eastAsia="en-AU"/>
      </w:rPr>
      <w:t xml:space="preserve">Exemption No: </w:t>
    </w:r>
    <w:sdt>
      <w:sdtPr>
        <w:rPr>
          <w:rFonts w:ascii="Arial" w:hAnsi="Arial" w:cs="Arial"/>
          <w:noProof/>
          <w:sz w:val="20"/>
          <w:szCs w:val="20"/>
          <w:lang w:eastAsia="en-AU"/>
        </w:rPr>
        <w:alias w:val="nrsiee_name"/>
        <w:tag w:val="dcp|document||String|jobdone"/>
        <w:id w:val="1296140422"/>
        <w:placeholder>
          <w:docPart w:val="A6B2CAAE6E4142EA81768618EC0EAE56"/>
        </w:placeholder>
        <w:text/>
      </w:sdtPr>
      <w:sdtEndPr/>
      <w:sdtContent>
        <w:r w:rsidR="00F43D63" w:rsidRPr="00F43D63">
          <w:rPr>
            <w:rFonts w:ascii="Arial" w:hAnsi="Arial" w:cs="Arial"/>
            <w:noProof/>
            <w:sz w:val="20"/>
            <w:szCs w:val="20"/>
            <w:lang w:eastAsia="en-AU"/>
          </w:rPr>
          <w:t>ECP-22-00</w:t>
        </w:r>
        <w:r w:rsidR="003C3A01">
          <w:rPr>
            <w:rFonts w:ascii="Arial" w:hAnsi="Arial" w:cs="Arial"/>
            <w:noProof/>
            <w:sz w:val="20"/>
            <w:szCs w:val="20"/>
            <w:lang w:eastAsia="en-AU"/>
          </w:rPr>
          <w:t>10</w:t>
        </w:r>
        <w:r w:rsidR="00D7457A">
          <w:rPr>
            <w:rFonts w:ascii="Arial" w:hAnsi="Arial" w:cs="Arial"/>
            <w:noProof/>
            <w:sz w:val="20"/>
            <w:szCs w:val="20"/>
            <w:lang w:eastAsia="en-AU"/>
          </w:rPr>
          <w:t>E</w:t>
        </w:r>
      </w:sdtContent>
    </w:sdt>
  </w:p>
  <w:p w14:paraId="3FBDC8A2" w14:textId="77777777" w:rsidR="00C224C4" w:rsidRPr="00650BE3" w:rsidRDefault="00257FC0" w:rsidP="00C224C4">
    <w:pPr>
      <w:ind w:right="-46"/>
      <w:rPr>
        <w:rFonts w:ascii="Arial" w:hAnsi="Arial" w:cs="Arial"/>
        <w:b/>
        <w:noProof/>
        <w:sz w:val="20"/>
        <w:szCs w:val="20"/>
        <w:lang w:eastAsia="en-AU"/>
      </w:rPr>
    </w:pPr>
    <w:r>
      <w:rPr>
        <w:rFonts w:ascii="Arial" w:hAnsi="Arial" w:cs="Arial"/>
        <w:sz w:val="20"/>
        <w:szCs w:val="20"/>
      </w:rPr>
      <w:pict w14:anchorId="3FBDC8AF">
        <v:rect id="_x0000_i1028" style="width:403.95pt;height:.9pt" o:hrpct="988" o:hrstd="t" o:hr="t" fillcolor="#a0a0a0" stroked="f"/>
      </w:pic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6" w14:textId="38E9D124" w:rsidR="00DB50A0" w:rsidRDefault="008E1216" w:rsidP="008E1216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  <w:r>
      <w:rPr>
        <w:rFonts w:ascii="Arial" w:hAnsi="Arial" w:cs="Arial"/>
        <w:i/>
        <w:noProof/>
        <w:color w:val="7B7B7B" w:themeColor="accent3" w:themeShade="BF"/>
        <w:sz w:val="40"/>
        <w:szCs w:val="40"/>
      </w:rPr>
      <w:drawing>
        <wp:inline distT="0" distB="0" distL="0" distR="0" wp14:anchorId="4D206A76" wp14:editId="790D2422">
          <wp:extent cx="3695700" cy="769158"/>
          <wp:effectExtent l="0" t="0" r="0" b="0"/>
          <wp:docPr id="5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8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3764733" cy="783525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</wp:inline>
      </w:drawing>
    </w:r>
  </w:p>
  <w:p w14:paraId="117FADB1" w14:textId="77777777" w:rsidR="008E1216" w:rsidRPr="008E1216" w:rsidRDefault="008E1216" w:rsidP="008E1216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</w:p>
  <w:p w14:paraId="3FBDC8A7" w14:textId="77777777" w:rsidR="00DB50A0" w:rsidRPr="003A261D" w:rsidRDefault="006412B0" w:rsidP="00DB50A0">
    <w:pPr>
      <w:jc w:val="center"/>
      <w:rPr>
        <w:rFonts w:ascii="Arial" w:hAnsi="Arial" w:cs="Arial"/>
        <w:i/>
        <w:sz w:val="44"/>
        <w:szCs w:val="44"/>
      </w:rPr>
    </w:pPr>
    <w:r w:rsidRPr="003A261D">
      <w:rPr>
        <w:rFonts w:ascii="Arial" w:hAnsi="Arial" w:cs="Arial"/>
        <w:i/>
        <w:sz w:val="44"/>
        <w:szCs w:val="44"/>
      </w:rPr>
      <w:t>Product Emissions Standards Act 2017</w:t>
    </w:r>
  </w:p>
  <w:p w14:paraId="3FBDC8A8" w14:textId="77777777" w:rsidR="00DB50A0" w:rsidRPr="003A261D" w:rsidRDefault="006412B0" w:rsidP="00DB50A0">
    <w:pPr>
      <w:jc w:val="center"/>
      <w:rPr>
        <w:rFonts w:ascii="Arial" w:hAnsi="Arial" w:cs="Arial"/>
        <w:i/>
        <w:sz w:val="36"/>
        <w:szCs w:val="36"/>
      </w:rPr>
    </w:pPr>
    <w:r w:rsidRPr="003A261D">
      <w:rPr>
        <w:rFonts w:ascii="Arial" w:hAnsi="Arial" w:cs="Arial"/>
        <w:i/>
        <w:sz w:val="36"/>
        <w:szCs w:val="36"/>
      </w:rPr>
      <w:t>Product Emissions Standards Rules 2017</w:t>
    </w:r>
  </w:p>
  <w:p w14:paraId="3FBDC8A9" w14:textId="77777777" w:rsidR="00DB50A0" w:rsidRPr="00650BE3" w:rsidRDefault="006412B0" w:rsidP="00DB50A0">
    <w:pPr>
      <w:jc w:val="center"/>
      <w:rPr>
        <w:rFonts w:ascii="Arial" w:hAnsi="Arial" w:cs="Arial"/>
      </w:rPr>
    </w:pPr>
    <w:r w:rsidRPr="00650BE3">
      <w:rPr>
        <w:rFonts w:ascii="Arial" w:hAnsi="Arial" w:cs="Arial"/>
        <w:b/>
        <w:sz w:val="40"/>
        <w:szCs w:val="40"/>
      </w:rPr>
      <w:t>Exemption Notice</w:t>
    </w:r>
  </w:p>
  <w:p w14:paraId="3FBDC8AA" w14:textId="77777777" w:rsidR="00DB50A0" w:rsidRPr="00650BE3" w:rsidRDefault="00257FC0" w:rsidP="00DB50A0">
    <w:pPr>
      <w:rPr>
        <w:rFonts w:ascii="Arial" w:hAnsi="Arial" w:cs="Arial"/>
        <w:b/>
        <w:sz w:val="28"/>
        <w:szCs w:val="28"/>
      </w:rPr>
    </w:pPr>
  </w:p>
  <w:p w14:paraId="3FBDC8AB" w14:textId="4E3E8AFB" w:rsidR="00C224C4" w:rsidRPr="00650BE3" w:rsidRDefault="006412B0" w:rsidP="00DB50A0">
    <w:pPr>
      <w:rPr>
        <w:rFonts w:ascii="Arial" w:hAnsi="Arial" w:cs="Arial"/>
        <w:b/>
        <w:sz w:val="28"/>
        <w:szCs w:val="28"/>
      </w:rPr>
    </w:pPr>
    <w:r w:rsidRPr="00650BE3">
      <w:rPr>
        <w:rFonts w:ascii="Arial" w:hAnsi="Arial" w:cs="Arial"/>
        <w:b/>
        <w:sz w:val="28"/>
        <w:szCs w:val="28"/>
      </w:rPr>
      <w:t>Exemption No</w:t>
    </w:r>
    <w:r w:rsidR="00F43D63">
      <w:rPr>
        <w:rFonts w:ascii="Arial" w:hAnsi="Arial" w:cs="Arial"/>
        <w:b/>
        <w:sz w:val="28"/>
        <w:szCs w:val="28"/>
      </w:rPr>
      <w:t xml:space="preserve">: </w:t>
    </w:r>
    <w:sdt>
      <w:sdtPr>
        <w:rPr>
          <w:rFonts w:ascii="Arial" w:hAnsi="Arial" w:cs="Arial"/>
          <w:b/>
          <w:sz w:val="28"/>
          <w:szCs w:val="28"/>
        </w:rPr>
        <w:alias w:val="nrsiee_name"/>
        <w:tag w:val="dcp|document||String|jobdone"/>
        <w:id w:val="726291014"/>
        <w:placeholder>
          <w:docPart w:val="7B66FA4FEB5143529FCB46796E27F5E3"/>
        </w:placeholder>
        <w:text/>
      </w:sdtPr>
      <w:sdtEndPr/>
      <w:sdtContent>
        <w:r w:rsidR="00F43D63" w:rsidRPr="00066D86">
          <w:rPr>
            <w:rFonts w:ascii="Arial" w:hAnsi="Arial" w:cs="Arial"/>
            <w:b/>
            <w:sz w:val="28"/>
            <w:szCs w:val="28"/>
          </w:rPr>
          <w:t>ECP-22-00</w:t>
        </w:r>
        <w:r w:rsidR="00C14800">
          <w:rPr>
            <w:rFonts w:ascii="Arial" w:hAnsi="Arial" w:cs="Arial"/>
            <w:b/>
            <w:sz w:val="28"/>
            <w:szCs w:val="28"/>
          </w:rPr>
          <w:t>10</w:t>
        </w:r>
        <w:r w:rsidR="00D7457A">
          <w:rPr>
            <w:rFonts w:ascii="Arial" w:hAnsi="Arial" w:cs="Arial"/>
            <w:b/>
            <w:sz w:val="28"/>
            <w:szCs w:val="28"/>
          </w:rPr>
          <w:t>E</w:t>
        </w:r>
      </w:sdtContent>
    </w:sdt>
  </w:p>
  <w:p w14:paraId="3FBDC8AC" w14:textId="77777777" w:rsidR="00DB50A0" w:rsidRPr="00DB50A0" w:rsidRDefault="00257FC0" w:rsidP="00DB50A0">
    <w:pPr>
      <w:rPr>
        <w:rFonts w:ascii="Arial" w:hAnsi="Arial" w:cs="Arial"/>
        <w:b/>
        <w:color w:val="7B7B7B" w:themeColor="accent3" w:themeShade="BF"/>
        <w:sz w:val="28"/>
        <w:szCs w:val="28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BFB3CF9"/>
    <w:multiLevelType w:val="hybridMultilevel"/>
    <w:tmpl w:val="DBDE93FC"/>
    <w:lvl w:ilvl="0" w:tplc="E0746582">
      <w:start w:val="1"/>
      <w:numFmt w:val="decimal"/>
      <w:lvlText w:val="%1."/>
      <w:lvlJc w:val="left"/>
      <w:pPr>
        <w:ind w:left="720" w:hanging="360"/>
      </w:pPr>
    </w:lvl>
    <w:lvl w:ilvl="1" w:tplc="A208B8C0" w:tentative="1">
      <w:start w:val="1"/>
      <w:numFmt w:val="lowerLetter"/>
      <w:lvlText w:val="%2."/>
      <w:lvlJc w:val="left"/>
      <w:pPr>
        <w:ind w:left="1440" w:hanging="360"/>
      </w:pPr>
    </w:lvl>
    <w:lvl w:ilvl="2" w:tplc="2FC87706" w:tentative="1">
      <w:start w:val="1"/>
      <w:numFmt w:val="lowerRoman"/>
      <w:lvlText w:val="%3."/>
      <w:lvlJc w:val="right"/>
      <w:pPr>
        <w:ind w:left="2160" w:hanging="180"/>
      </w:pPr>
    </w:lvl>
    <w:lvl w:ilvl="3" w:tplc="C0F85B98" w:tentative="1">
      <w:start w:val="1"/>
      <w:numFmt w:val="decimal"/>
      <w:lvlText w:val="%4."/>
      <w:lvlJc w:val="left"/>
      <w:pPr>
        <w:ind w:left="2880" w:hanging="360"/>
      </w:pPr>
    </w:lvl>
    <w:lvl w:ilvl="4" w:tplc="3398D99E" w:tentative="1">
      <w:start w:val="1"/>
      <w:numFmt w:val="lowerLetter"/>
      <w:lvlText w:val="%5."/>
      <w:lvlJc w:val="left"/>
      <w:pPr>
        <w:ind w:left="3600" w:hanging="360"/>
      </w:pPr>
    </w:lvl>
    <w:lvl w:ilvl="5" w:tplc="21424DE2" w:tentative="1">
      <w:start w:val="1"/>
      <w:numFmt w:val="lowerRoman"/>
      <w:lvlText w:val="%6."/>
      <w:lvlJc w:val="right"/>
      <w:pPr>
        <w:ind w:left="4320" w:hanging="180"/>
      </w:pPr>
    </w:lvl>
    <w:lvl w:ilvl="6" w:tplc="34421B02" w:tentative="1">
      <w:start w:val="1"/>
      <w:numFmt w:val="decimal"/>
      <w:lvlText w:val="%7."/>
      <w:lvlJc w:val="left"/>
      <w:pPr>
        <w:ind w:left="5040" w:hanging="360"/>
      </w:pPr>
    </w:lvl>
    <w:lvl w:ilvl="7" w:tplc="91FE4498" w:tentative="1">
      <w:start w:val="1"/>
      <w:numFmt w:val="lowerLetter"/>
      <w:lvlText w:val="%8."/>
      <w:lvlJc w:val="left"/>
      <w:pPr>
        <w:ind w:left="5760" w:hanging="360"/>
      </w:pPr>
    </w:lvl>
    <w:lvl w:ilvl="8" w:tplc="02BC360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B1C5B23"/>
    <w:multiLevelType w:val="hybridMultilevel"/>
    <w:tmpl w:val="D8CEE112"/>
    <w:lvl w:ilvl="0" w:tplc="FC08626C">
      <w:start w:val="1"/>
      <w:numFmt w:val="decimal"/>
      <w:lvlText w:val="%1."/>
      <w:lvlJc w:val="left"/>
      <w:pPr>
        <w:ind w:left="720" w:hanging="380"/>
      </w:pPr>
      <w:rPr>
        <w:rFonts w:hint="default"/>
      </w:rPr>
    </w:lvl>
    <w:lvl w:ilvl="1" w:tplc="43BAA4CC">
      <w:start w:val="1"/>
      <w:numFmt w:val="lowerLetter"/>
      <w:lvlText w:val="%2."/>
      <w:lvlJc w:val="left"/>
      <w:pPr>
        <w:ind w:left="1440" w:hanging="360"/>
      </w:pPr>
    </w:lvl>
    <w:lvl w:ilvl="2" w:tplc="C0FC09DC" w:tentative="1">
      <w:start w:val="1"/>
      <w:numFmt w:val="lowerRoman"/>
      <w:lvlText w:val="%3."/>
      <w:lvlJc w:val="right"/>
      <w:pPr>
        <w:ind w:left="2160" w:hanging="180"/>
      </w:pPr>
    </w:lvl>
    <w:lvl w:ilvl="3" w:tplc="7862B346" w:tentative="1">
      <w:start w:val="1"/>
      <w:numFmt w:val="decimal"/>
      <w:lvlText w:val="%4."/>
      <w:lvlJc w:val="left"/>
      <w:pPr>
        <w:ind w:left="2880" w:hanging="360"/>
      </w:pPr>
    </w:lvl>
    <w:lvl w:ilvl="4" w:tplc="073E3102" w:tentative="1">
      <w:start w:val="1"/>
      <w:numFmt w:val="lowerLetter"/>
      <w:lvlText w:val="%5."/>
      <w:lvlJc w:val="left"/>
      <w:pPr>
        <w:ind w:left="3600" w:hanging="360"/>
      </w:pPr>
    </w:lvl>
    <w:lvl w:ilvl="5" w:tplc="7DC459BC" w:tentative="1">
      <w:start w:val="1"/>
      <w:numFmt w:val="lowerRoman"/>
      <w:lvlText w:val="%6."/>
      <w:lvlJc w:val="right"/>
      <w:pPr>
        <w:ind w:left="4320" w:hanging="180"/>
      </w:pPr>
    </w:lvl>
    <w:lvl w:ilvl="6" w:tplc="F6F6C69A" w:tentative="1">
      <w:start w:val="1"/>
      <w:numFmt w:val="decimal"/>
      <w:lvlText w:val="%7."/>
      <w:lvlJc w:val="left"/>
      <w:pPr>
        <w:ind w:left="5040" w:hanging="360"/>
      </w:pPr>
    </w:lvl>
    <w:lvl w:ilvl="7" w:tplc="7B282B2C" w:tentative="1">
      <w:start w:val="1"/>
      <w:numFmt w:val="lowerLetter"/>
      <w:lvlText w:val="%8."/>
      <w:lvlJc w:val="left"/>
      <w:pPr>
        <w:ind w:left="5760" w:hanging="360"/>
      </w:pPr>
    </w:lvl>
    <w:lvl w:ilvl="8" w:tplc="7CB6F73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A391ED7"/>
    <w:multiLevelType w:val="hybridMultilevel"/>
    <w:tmpl w:val="E7540E76"/>
    <w:lvl w:ilvl="0" w:tplc="00448E4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5EE86506" w:tentative="1">
      <w:start w:val="1"/>
      <w:numFmt w:val="lowerLetter"/>
      <w:lvlText w:val="%2."/>
      <w:lvlJc w:val="left"/>
      <w:pPr>
        <w:ind w:left="1440" w:hanging="360"/>
      </w:pPr>
    </w:lvl>
    <w:lvl w:ilvl="2" w:tplc="2E1C5EB2" w:tentative="1">
      <w:start w:val="1"/>
      <w:numFmt w:val="lowerRoman"/>
      <w:lvlText w:val="%3."/>
      <w:lvlJc w:val="right"/>
      <w:pPr>
        <w:ind w:left="2160" w:hanging="180"/>
      </w:pPr>
    </w:lvl>
    <w:lvl w:ilvl="3" w:tplc="4658F44E" w:tentative="1">
      <w:start w:val="1"/>
      <w:numFmt w:val="decimal"/>
      <w:lvlText w:val="%4."/>
      <w:lvlJc w:val="left"/>
      <w:pPr>
        <w:ind w:left="2880" w:hanging="360"/>
      </w:pPr>
    </w:lvl>
    <w:lvl w:ilvl="4" w:tplc="D4AAFF86" w:tentative="1">
      <w:start w:val="1"/>
      <w:numFmt w:val="lowerLetter"/>
      <w:lvlText w:val="%5."/>
      <w:lvlJc w:val="left"/>
      <w:pPr>
        <w:ind w:left="3600" w:hanging="360"/>
      </w:pPr>
    </w:lvl>
    <w:lvl w:ilvl="5" w:tplc="55B6AAB6" w:tentative="1">
      <w:start w:val="1"/>
      <w:numFmt w:val="lowerRoman"/>
      <w:lvlText w:val="%6."/>
      <w:lvlJc w:val="right"/>
      <w:pPr>
        <w:ind w:left="4320" w:hanging="180"/>
      </w:pPr>
    </w:lvl>
    <w:lvl w:ilvl="6" w:tplc="B762BFCC" w:tentative="1">
      <w:start w:val="1"/>
      <w:numFmt w:val="decimal"/>
      <w:lvlText w:val="%7."/>
      <w:lvlJc w:val="left"/>
      <w:pPr>
        <w:ind w:left="5040" w:hanging="360"/>
      </w:pPr>
    </w:lvl>
    <w:lvl w:ilvl="7" w:tplc="82742580" w:tentative="1">
      <w:start w:val="1"/>
      <w:numFmt w:val="lowerLetter"/>
      <w:lvlText w:val="%8."/>
      <w:lvlJc w:val="left"/>
      <w:pPr>
        <w:ind w:left="5760" w:hanging="360"/>
      </w:pPr>
    </w:lvl>
    <w:lvl w:ilvl="8" w:tplc="F6364118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90724642">
    <w:abstractNumId w:val="0"/>
  </w:num>
  <w:num w:numId="2" w16cid:durableId="2128311618">
    <w:abstractNumId w:val="2"/>
  </w:num>
  <w:num w:numId="3" w16cid:durableId="753085273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trackRevisions/>
  <w:defaultTabStop w:val="720"/>
  <w:characterSpacingControl w:val="doNotCompress"/>
  <w:hdrShapeDefaults>
    <o:shapedefaults v:ext="edit" spidmax="205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yMDE0tzAwNrcwMTA0tzRS0lEKTi0uzszPAykwqQUAw9SwuSwAAAA="/>
  </w:docVars>
  <w:rsids>
    <w:rsidRoot w:val="00E4386B"/>
    <w:rsid w:val="000055ED"/>
    <w:rsid w:val="00027447"/>
    <w:rsid w:val="00033E38"/>
    <w:rsid w:val="00046AD7"/>
    <w:rsid w:val="00054CBD"/>
    <w:rsid w:val="00070017"/>
    <w:rsid w:val="00075605"/>
    <w:rsid w:val="00076CEF"/>
    <w:rsid w:val="00090B84"/>
    <w:rsid w:val="000E559E"/>
    <w:rsid w:val="00104935"/>
    <w:rsid w:val="001255D2"/>
    <w:rsid w:val="00157AB8"/>
    <w:rsid w:val="00172353"/>
    <w:rsid w:val="00193C83"/>
    <w:rsid w:val="00194745"/>
    <w:rsid w:val="00197E52"/>
    <w:rsid w:val="001A4270"/>
    <w:rsid w:val="001D7DF1"/>
    <w:rsid w:val="001E0AC9"/>
    <w:rsid w:val="001F461F"/>
    <w:rsid w:val="00202E80"/>
    <w:rsid w:val="00250F86"/>
    <w:rsid w:val="00252DEB"/>
    <w:rsid w:val="002548F1"/>
    <w:rsid w:val="00257FC0"/>
    <w:rsid w:val="00263315"/>
    <w:rsid w:val="0026553E"/>
    <w:rsid w:val="00271580"/>
    <w:rsid w:val="00272F3B"/>
    <w:rsid w:val="002961EE"/>
    <w:rsid w:val="002B000B"/>
    <w:rsid w:val="002B7391"/>
    <w:rsid w:val="002B76BC"/>
    <w:rsid w:val="002C5A3B"/>
    <w:rsid w:val="002C69F8"/>
    <w:rsid w:val="002E319C"/>
    <w:rsid w:val="00304335"/>
    <w:rsid w:val="00313287"/>
    <w:rsid w:val="00324487"/>
    <w:rsid w:val="00335009"/>
    <w:rsid w:val="00352F54"/>
    <w:rsid w:val="00367E11"/>
    <w:rsid w:val="00380158"/>
    <w:rsid w:val="00383F85"/>
    <w:rsid w:val="0039277E"/>
    <w:rsid w:val="003A261D"/>
    <w:rsid w:val="003C3A01"/>
    <w:rsid w:val="003D3BFE"/>
    <w:rsid w:val="003F39AB"/>
    <w:rsid w:val="0040635E"/>
    <w:rsid w:val="00406491"/>
    <w:rsid w:val="00413130"/>
    <w:rsid w:val="0042096F"/>
    <w:rsid w:val="004222C5"/>
    <w:rsid w:val="00435FA5"/>
    <w:rsid w:val="004522C5"/>
    <w:rsid w:val="00485F4F"/>
    <w:rsid w:val="00491A93"/>
    <w:rsid w:val="004D63F4"/>
    <w:rsid w:val="004E38B2"/>
    <w:rsid w:val="004E49DD"/>
    <w:rsid w:val="0050630F"/>
    <w:rsid w:val="00512669"/>
    <w:rsid w:val="00527564"/>
    <w:rsid w:val="0053506E"/>
    <w:rsid w:val="005359B1"/>
    <w:rsid w:val="005442C5"/>
    <w:rsid w:val="00547DCC"/>
    <w:rsid w:val="00550407"/>
    <w:rsid w:val="00567A8A"/>
    <w:rsid w:val="00571CCC"/>
    <w:rsid w:val="00593339"/>
    <w:rsid w:val="005A4955"/>
    <w:rsid w:val="005B63F0"/>
    <w:rsid w:val="005E2207"/>
    <w:rsid w:val="005E22A8"/>
    <w:rsid w:val="00606F34"/>
    <w:rsid w:val="006166BC"/>
    <w:rsid w:val="0062696F"/>
    <w:rsid w:val="00627BE2"/>
    <w:rsid w:val="00634A3D"/>
    <w:rsid w:val="00637EC9"/>
    <w:rsid w:val="006412B0"/>
    <w:rsid w:val="006441BF"/>
    <w:rsid w:val="00644601"/>
    <w:rsid w:val="00670C6C"/>
    <w:rsid w:val="006735B1"/>
    <w:rsid w:val="00677636"/>
    <w:rsid w:val="0068096F"/>
    <w:rsid w:val="0068277E"/>
    <w:rsid w:val="006A1854"/>
    <w:rsid w:val="006B1EBE"/>
    <w:rsid w:val="006B24C2"/>
    <w:rsid w:val="006B68AB"/>
    <w:rsid w:val="006D09AF"/>
    <w:rsid w:val="006D288B"/>
    <w:rsid w:val="006D310E"/>
    <w:rsid w:val="006D3C35"/>
    <w:rsid w:val="0070623E"/>
    <w:rsid w:val="00730404"/>
    <w:rsid w:val="0073489B"/>
    <w:rsid w:val="00761C24"/>
    <w:rsid w:val="00775046"/>
    <w:rsid w:val="00793CD5"/>
    <w:rsid w:val="00806064"/>
    <w:rsid w:val="00822ABB"/>
    <w:rsid w:val="00841E8A"/>
    <w:rsid w:val="008556A6"/>
    <w:rsid w:val="0085726A"/>
    <w:rsid w:val="008666B8"/>
    <w:rsid w:val="00893AB3"/>
    <w:rsid w:val="008B559E"/>
    <w:rsid w:val="008C6D62"/>
    <w:rsid w:val="008D17B0"/>
    <w:rsid w:val="008E1216"/>
    <w:rsid w:val="008E3CE1"/>
    <w:rsid w:val="0090390E"/>
    <w:rsid w:val="00927D3D"/>
    <w:rsid w:val="009303A3"/>
    <w:rsid w:val="00933E42"/>
    <w:rsid w:val="00936E96"/>
    <w:rsid w:val="00955461"/>
    <w:rsid w:val="00962B0C"/>
    <w:rsid w:val="00970E24"/>
    <w:rsid w:val="00970E8B"/>
    <w:rsid w:val="00985796"/>
    <w:rsid w:val="00994F56"/>
    <w:rsid w:val="0099657C"/>
    <w:rsid w:val="00997404"/>
    <w:rsid w:val="009B406F"/>
    <w:rsid w:val="009C2421"/>
    <w:rsid w:val="009C6B0F"/>
    <w:rsid w:val="009C75EB"/>
    <w:rsid w:val="009D02B5"/>
    <w:rsid w:val="009D7ABC"/>
    <w:rsid w:val="009E11AD"/>
    <w:rsid w:val="009E178E"/>
    <w:rsid w:val="009E2FF7"/>
    <w:rsid w:val="009F7208"/>
    <w:rsid w:val="00A27D72"/>
    <w:rsid w:val="00A34954"/>
    <w:rsid w:val="00A44592"/>
    <w:rsid w:val="00A47559"/>
    <w:rsid w:val="00A548DB"/>
    <w:rsid w:val="00A85A46"/>
    <w:rsid w:val="00A876CB"/>
    <w:rsid w:val="00A9268F"/>
    <w:rsid w:val="00AB319B"/>
    <w:rsid w:val="00AB6276"/>
    <w:rsid w:val="00AC46AB"/>
    <w:rsid w:val="00AC5F65"/>
    <w:rsid w:val="00AD4884"/>
    <w:rsid w:val="00AF1AD0"/>
    <w:rsid w:val="00AF2693"/>
    <w:rsid w:val="00AF4445"/>
    <w:rsid w:val="00B1526F"/>
    <w:rsid w:val="00B25EBE"/>
    <w:rsid w:val="00B316EF"/>
    <w:rsid w:val="00B451C9"/>
    <w:rsid w:val="00B65911"/>
    <w:rsid w:val="00B67B89"/>
    <w:rsid w:val="00B82D4E"/>
    <w:rsid w:val="00B9460C"/>
    <w:rsid w:val="00B96B86"/>
    <w:rsid w:val="00BA4223"/>
    <w:rsid w:val="00BA50FC"/>
    <w:rsid w:val="00BC4E82"/>
    <w:rsid w:val="00BC5E6C"/>
    <w:rsid w:val="00BD2750"/>
    <w:rsid w:val="00BF361A"/>
    <w:rsid w:val="00C14800"/>
    <w:rsid w:val="00C32803"/>
    <w:rsid w:val="00C41100"/>
    <w:rsid w:val="00C50ED2"/>
    <w:rsid w:val="00C72DA7"/>
    <w:rsid w:val="00C964B5"/>
    <w:rsid w:val="00CC51F8"/>
    <w:rsid w:val="00CC7B67"/>
    <w:rsid w:val="00CE0410"/>
    <w:rsid w:val="00CE728C"/>
    <w:rsid w:val="00D04BB9"/>
    <w:rsid w:val="00D10144"/>
    <w:rsid w:val="00D30F32"/>
    <w:rsid w:val="00D324BF"/>
    <w:rsid w:val="00D33A3A"/>
    <w:rsid w:val="00D33E4A"/>
    <w:rsid w:val="00D34661"/>
    <w:rsid w:val="00D46751"/>
    <w:rsid w:val="00D674A1"/>
    <w:rsid w:val="00D675CD"/>
    <w:rsid w:val="00D7457A"/>
    <w:rsid w:val="00D83B24"/>
    <w:rsid w:val="00D863CC"/>
    <w:rsid w:val="00D87B97"/>
    <w:rsid w:val="00DA0B41"/>
    <w:rsid w:val="00DA4A56"/>
    <w:rsid w:val="00DB1CA7"/>
    <w:rsid w:val="00DB232F"/>
    <w:rsid w:val="00DB373F"/>
    <w:rsid w:val="00DD3F15"/>
    <w:rsid w:val="00DD498F"/>
    <w:rsid w:val="00DE4BC5"/>
    <w:rsid w:val="00DE77F9"/>
    <w:rsid w:val="00E07D2E"/>
    <w:rsid w:val="00E15F79"/>
    <w:rsid w:val="00E4386B"/>
    <w:rsid w:val="00E63EC4"/>
    <w:rsid w:val="00E66F9D"/>
    <w:rsid w:val="00E75182"/>
    <w:rsid w:val="00E83F99"/>
    <w:rsid w:val="00EB7DF6"/>
    <w:rsid w:val="00ED1136"/>
    <w:rsid w:val="00ED2F6A"/>
    <w:rsid w:val="00ED6381"/>
    <w:rsid w:val="00ED6AC7"/>
    <w:rsid w:val="00EF34F0"/>
    <w:rsid w:val="00F06825"/>
    <w:rsid w:val="00F068FE"/>
    <w:rsid w:val="00F06E90"/>
    <w:rsid w:val="00F1040B"/>
    <w:rsid w:val="00F43D63"/>
    <w:rsid w:val="00F53FC9"/>
    <w:rsid w:val="00F614DF"/>
    <w:rsid w:val="00F71676"/>
    <w:rsid w:val="00F86A61"/>
    <w:rsid w:val="00FA1F6E"/>
    <w:rsid w:val="00FA46C4"/>
    <w:rsid w:val="00FC29DE"/>
    <w:rsid w:val="00FC4947"/>
    <w:rsid w:val="00FD73BB"/>
    <w:rsid w:val="00FF6C6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3"/>
    <o:shapelayout v:ext="edit">
      <o:idmap v:ext="edit" data="2"/>
    </o:shapelayout>
  </w:shapeDefaults>
  <w:decimalSymbol w:val="."/>
  <w:listSeparator w:val=","/>
  <w14:docId w14:val="3FBDC844"/>
  <w15:docId w15:val="{BF248B1F-286B-4B5D-853A-1708A40128A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qFormat/>
    <w:rsid w:val="00C224C4"/>
    <w:pPr>
      <w:spacing w:after="200" w:line="276" w:lineRule="auto"/>
    </w:pPr>
    <w:rPr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C224C4"/>
  </w:style>
  <w:style w:type="paragraph" w:styleId="Footer">
    <w:name w:val="footer"/>
    <w:basedOn w:val="Normal"/>
    <w:link w:val="Foot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C224C4"/>
  </w:style>
  <w:style w:type="table" w:styleId="TableGrid">
    <w:name w:val="Table Grid"/>
    <w:basedOn w:val="TableNormal"/>
    <w:uiPriority w:val="59"/>
    <w:rsid w:val="00C224C4"/>
    <w:pPr>
      <w:spacing w:after="0" w:line="240" w:lineRule="auto"/>
    </w:pPr>
    <w:rPr>
      <w:lang w:val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C224C4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FD4F2C"/>
    <w:rPr>
      <w:color w:val="808080"/>
    </w:rPr>
  </w:style>
  <w:style w:type="character" w:styleId="CommentReference">
    <w:name w:val="annotation reference"/>
    <w:basedOn w:val="DefaultParagraphFont"/>
    <w:uiPriority w:val="99"/>
    <w:semiHidden/>
    <w:unhideWhenUsed/>
    <w:rsid w:val="00C964B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C964B5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C964B5"/>
    <w:rPr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964B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964B5"/>
    <w:rPr>
      <w:b/>
      <w:bCs/>
      <w:sz w:val="20"/>
      <w:szCs w:val="20"/>
      <w:lang w:val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C964B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64B5"/>
    <w:rPr>
      <w:rFonts w:ascii="Segoe UI" w:hAnsi="Segoe UI" w:cs="Segoe UI"/>
      <w:sz w:val="18"/>
      <w:szCs w:val="18"/>
      <w:lang w:val="en-US"/>
    </w:rPr>
  </w:style>
  <w:style w:type="paragraph" w:styleId="Revision">
    <w:name w:val="Revision"/>
    <w:hidden/>
    <w:uiPriority w:val="99"/>
    <w:semiHidden/>
    <w:rsid w:val="00380158"/>
    <w:pPr>
      <w:spacing w:after="0" w:line="240" w:lineRule="auto"/>
    </w:pPr>
    <w:rPr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1.xml"/><Relationship Id="rId22" Type="http://schemas.openxmlformats.org/officeDocument/2006/relationships/theme" Target="theme/theme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A6B2CAAE6E4142EA81768618EC0EAE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244BD5-AEFC-449A-95D4-928842B63C67}"/>
      </w:docPartPr>
      <w:docPartBody>
        <w:p w:rsidR="00925E50" w:rsidRDefault="00A47962"/>
      </w:docPartBody>
    </w:docPart>
    <w:docPart>
      <w:docPartPr>
        <w:name w:val="C3DA25D308624B35AB9D20C503317E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36C8C6-AF43-4F99-9C43-43223CDFFEC7}"/>
      </w:docPartPr>
      <w:docPartBody>
        <w:p w:rsidR="003C76CF" w:rsidRDefault="003C76CF"/>
      </w:docPartBody>
    </w:docPart>
    <w:docPart>
      <w:docPartPr>
        <w:name w:val="EFF494FA06D14B32A842412B95CF3A0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0C85A2-DB63-43F3-92AD-A8E46841AD3D}"/>
      </w:docPartPr>
      <w:docPartBody>
        <w:p w:rsidR="00A16B0A" w:rsidRDefault="00A16B0A"/>
      </w:docPartBody>
    </w:docPart>
    <w:docPart>
      <w:docPartPr>
        <w:name w:val="CC9426C9C9D64DC0A51D58BF7DE332D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486B04-8FAF-4701-A41B-5E6170BD637F}"/>
      </w:docPartPr>
      <w:docPartBody>
        <w:p w:rsidR="00A16B0A" w:rsidRDefault="00A16B0A"/>
      </w:docPartBody>
    </w:docPart>
    <w:docPart>
      <w:docPartPr>
        <w:name w:val="35B7040A386F473C8736D0F14A98798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B9432B7-1D7D-4044-8252-F00E3A09DBE7}"/>
      </w:docPartPr>
      <w:docPartBody>
        <w:p w:rsidR="00A16B0A" w:rsidRDefault="00A16B0A"/>
      </w:docPartBody>
    </w:docPart>
    <w:docPart>
      <w:docPartPr>
        <w:name w:val="28260D156CF148D4B636801BCAE992E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C938222-B7A7-46F6-BAA2-49C0A852A515}"/>
      </w:docPartPr>
      <w:docPartBody>
        <w:p w:rsidR="00A16B0A" w:rsidRDefault="00A16B0A"/>
      </w:docPartBody>
    </w:docPart>
    <w:docPart>
      <w:docPartPr>
        <w:name w:val="D3500A3DD9C549D9A74BB4A1ACB68D5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6B21014-01E6-4D53-803A-A0FAF28CB296}"/>
      </w:docPartPr>
      <w:docPartBody>
        <w:p w:rsidR="00A16B0A" w:rsidRDefault="00A16B0A"/>
      </w:docPartBody>
    </w:docPart>
    <w:docPart>
      <w:docPartPr>
        <w:name w:val="11A7664FEE0246AEB45CD3D8AA58AA0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4027FA3-5EF7-452A-B021-EBC6C392969B}"/>
      </w:docPartPr>
      <w:docPartBody>
        <w:p w:rsidR="00A16B0A" w:rsidRDefault="00A16B0A"/>
      </w:docPartBody>
    </w:docPart>
    <w:docPart>
      <w:docPartPr>
        <w:name w:val="C7B59D63812D41ECBE847E7D695A2B1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72BA684-761D-458E-BD0E-CC1ACDEFD39A}"/>
      </w:docPartPr>
      <w:docPartBody>
        <w:p w:rsidR="00A16B0A" w:rsidRDefault="00A16B0A"/>
      </w:docPartBody>
    </w:docPart>
    <w:docPart>
      <w:docPartPr>
        <w:name w:val="E17C189108814367B991E5BD3619B05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61D989B-7BC8-4CBC-8E4F-6E4E435A4D89}"/>
      </w:docPartPr>
      <w:docPartBody>
        <w:p w:rsidR="00A16B0A" w:rsidRDefault="00A16B0A"/>
      </w:docPartBody>
    </w:docPart>
    <w:docPart>
      <w:docPartPr>
        <w:name w:val="2FE55236AFAA4DD9A927D8039F83319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D8964B1-C4A1-4351-AEF7-CEC88A1BBCCA}"/>
      </w:docPartPr>
      <w:docPartBody>
        <w:p w:rsidR="00A16B0A" w:rsidRDefault="00A16B0A"/>
      </w:docPartBody>
    </w:docPart>
    <w:docPart>
      <w:docPartPr>
        <w:name w:val="7B66FA4FEB5143529FCB46796E27F5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91B1271-BA1F-48DA-9C4C-EA8A1B1959EE}"/>
      </w:docPartPr>
      <w:docPartBody>
        <w:p w:rsidR="00A16B0A" w:rsidRDefault="00A16B0A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B0FD3"/>
    <w:rsid w:val="00047D2B"/>
    <w:rsid w:val="000523A5"/>
    <w:rsid w:val="000F31FF"/>
    <w:rsid w:val="000F7773"/>
    <w:rsid w:val="001535E1"/>
    <w:rsid w:val="001547D0"/>
    <w:rsid w:val="00183259"/>
    <w:rsid w:val="00226DF1"/>
    <w:rsid w:val="002849ED"/>
    <w:rsid w:val="002F5B7A"/>
    <w:rsid w:val="00322D8D"/>
    <w:rsid w:val="003C76CF"/>
    <w:rsid w:val="003E57E8"/>
    <w:rsid w:val="003F5867"/>
    <w:rsid w:val="004102D9"/>
    <w:rsid w:val="004A0319"/>
    <w:rsid w:val="00556DCC"/>
    <w:rsid w:val="005D0689"/>
    <w:rsid w:val="0071709E"/>
    <w:rsid w:val="00787840"/>
    <w:rsid w:val="007A39E7"/>
    <w:rsid w:val="007F5709"/>
    <w:rsid w:val="00902ADE"/>
    <w:rsid w:val="009235BF"/>
    <w:rsid w:val="00932345"/>
    <w:rsid w:val="00937ACF"/>
    <w:rsid w:val="009528E7"/>
    <w:rsid w:val="00A16B0A"/>
    <w:rsid w:val="00A47962"/>
    <w:rsid w:val="00A671A8"/>
    <w:rsid w:val="00AD7AD9"/>
    <w:rsid w:val="00BF156E"/>
    <w:rsid w:val="00C31882"/>
    <w:rsid w:val="00C54417"/>
    <w:rsid w:val="00C67F40"/>
    <w:rsid w:val="00CB2EF4"/>
    <w:rsid w:val="00CB71B8"/>
    <w:rsid w:val="00CF3AB5"/>
    <w:rsid w:val="00D36216"/>
    <w:rsid w:val="00D37BE1"/>
    <w:rsid w:val="00D5252E"/>
    <w:rsid w:val="00E0677C"/>
    <w:rsid w:val="00E17F5E"/>
    <w:rsid w:val="00E52CB1"/>
    <w:rsid w:val="00E638FD"/>
    <w:rsid w:val="00EF5082"/>
    <w:rsid w:val="00F04606"/>
    <w:rsid w:val="00F74283"/>
    <w:rsid w:val="00F90E02"/>
    <w:rsid w:val="00FB0FD3"/>
    <w:rsid w:val="00FC5B27"/>
    <w:rsid w:val="00FD7EB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472BF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letter>
  <document>
    <row>
      <nrsiee_name>ECP-19-0014</nrsiee_name>
      <nrsiee_enddateforexemption>1/01/2021</nrsiee_enddateforexemption>
      <nrsiee_enddateforexemption_ovalue>2021-01-01T00:00:00+11:00</nrsiee_enddateforexemption_ovalue>
      <nrsieear_exemptenginecount>10</nrsieear_exemptenginecount>
      <nrsiee_exemptioncategory>(b) Testing, evaluation or display</nrsiee_exemptioncategory>
      <nrsiee_exemptioncategory_ovalue>380000001</nrsiee_exemptioncategory_ovalue>
      <nrsiee_nrsieeapplicationid>{0957C745-D4E4-E911-BF3D-005056842AD1}</nrsiee_nrsieeapplicationid>
      <nrsiee_applicantorganisation_sewpac_abn>76004881145</nrsiee_applicantorganisation_sewpac_abn>
      <nrsiee_applicantorganisation_name>STIHL Australia Pty Ltd</nrsiee_applicantorganisation_name>
      <nrsiee_delegate_fullname>David Jeffery</nrsiee_delegate_fullname>
    </row>
  </document>
  <table1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{3057C745-D4E4-E911-BF3D-005056842AD1}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 Australia</nrsiee_make>
      <nrsiee_modelname>FS 230</nrsiee_modelname>
      <nrsiee_exemptengineid>{3157C745-D4E4-E911-BF3D-005056842AD1}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WP 230</nrsiee_modelname>
      <nrsiee_exemptengineid>{3257C745-D4E4-E911-BF3D-005056842AD1}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{3757C745-D4E4-E911-BF3D-005056842AD1}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{5457C745-D4E4-E911-BF3D-005056842AD1}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{5557C745-D4E4-E911-BF3D-005056842AD1}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VS Engine</nrsiee_modelname>
      <nrsiee_exemptengineid>{6657C745-D4E4-E911-BF3D-005056842AD1}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GH Engine</nrsiee_modelname>
      <nrsiee_exemptengineid>{6857C745-D4E4-E911-BF3D-005056842AD1}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{7257C745-D4E4-E911-BF3D-005056842AD1}</nrsiee_exemptengineid>
    </row>
  </table1>
  <table2>
    <row>
      <nrsiee_nrsieerecommendationid>{7185B5C3-96E5-E911-BF3D-005056842AD1}</nrsiee_nrsieerecommendationid>
      <nrsiee_nrsieecertificate_nrsiee_nrsieecertificate_nrsiee_nrsieecertificateid_nrsieear_nrsieecondition_nrsieear_conditiontext>The import and testing of the ECPs must be completed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The ECPs must be securely stored on STIHL Australia Pty Ltd premises and marked in such a manner that they are clearly identifiable as ECPs imported under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A copy of this exemption must be clearly displayed in the area(s) of the STIHL Australia Pty Ltd premises where the ECPs are stored.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When the ECPs have been utilised for the purpose of this exemption and are no longer required, they must destroyed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If requested by the Department, STIHL Australia Pty Ltd must be able to submit a report relating to compliance with the conditions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This exemption is for a total of twenty-four (24) ECPs (14 lawn mowers, 4 grass trimmers, 4 water pumps and 2 shredder clippers) to be used for testing by STIHL Australia Pty Ltd staff only.</nrsiee_nrsieecertificate_nrsiee_nrsieecertificate_nrsiee_nrsieecertificateid_nrsieear_nrsieecondition_nrsieear_conditiontext>
    </row>
  </table2>
</letter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SPIRE Document" ma:contentTypeID="0x01010087E80B6A94CF17418D78389AE32387B5003ED15C0959B7D344ABC116539F0D6F9C" ma:contentTypeVersion="8" ma:contentTypeDescription="SPIRE Document" ma:contentTypeScope="" ma:versionID="0c3a89ef97003180edc583be28382a99">
  <xsd:schema xmlns:xsd="http://www.w3.org/2001/XMLSchema" xmlns:xs="http://www.w3.org/2001/XMLSchema" xmlns:p="http://schemas.microsoft.com/office/2006/metadata/properties" xmlns:ns2="1201fbac-4e05-4e09-943f-b1daffa0ea6b" xmlns:ns3="http://schemas.microsoft.com/sharepoint/v4" targetNamespace="http://schemas.microsoft.com/office/2006/metadata/properties" ma:root="true" ma:fieldsID="1d6abb3dac6ad3bcb1e163ef892bff7d" ns2:_="" ns3:_="">
    <xsd:import namespace="1201fbac-4e05-4e09-943f-b1daffa0ea6b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ocumentDescription" minOccurs="0"/>
                <xsd:element ref="ns2:Approval" minOccurs="0"/>
                <xsd:element ref="ns2:RecordNumber" minOccurs="0"/>
                <xsd:element ref="ns2:Function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1fbac-4e05-4e09-943f-b1daffa0ea6b" elementFormDefault="qualified">
    <xsd:import namespace="http://schemas.microsoft.com/office/2006/documentManagement/types"/>
    <xsd:import namespace="http://schemas.microsoft.com/office/infopath/2007/PartnerControls"/>
    <xsd:element name="DocumentDescription" ma:index="8" nillable="true" ma:displayName="Document Description" ma:description="Document Description. Max 255 characters" ma:internalName="DocumentDescription">
      <xsd:simpleType>
        <xsd:restriction base="dms:Note">
          <xsd:maxLength value="255"/>
        </xsd:restriction>
      </xsd:simpleType>
    </xsd:element>
    <xsd:element name="Approval" ma:index="9" nillable="true" ma:displayName="Approval" ma:default="" ma:description="Select the approval status of the document" ma:format="Dropdown" ma:internalName="Approval">
      <xsd:simpleType>
        <xsd:restriction base="dms:Choice">
          <xsd:enumeration value="For Review"/>
          <xsd:enumeration value="Approved"/>
          <xsd:enumeration value="Superseded"/>
          <xsd:enumeration value="Cancelled"/>
        </xsd:restriction>
      </xsd:simpleType>
    </xsd:element>
    <xsd:element name="RecordNumber" ma:index="10" nillable="true" ma:displayName="Record Number" ma:description="RecordPoint Record Number" ma:internalName="RecordNumber">
      <xsd:simpleType>
        <xsd:restriction base="dms:Text"/>
      </xsd:simpleType>
    </xsd:element>
    <xsd:element name="Function" ma:index="11" nillable="true" ma:displayName="Function" ma:default="Regulation" ma:description="Select the relevance function" ma:format="Dropdown" ma:hidden="true" ma:internalName="Function" ma:readOnly="false">
      <xsd:simpleType>
        <xsd:restriction base="dms:Choice">
          <xsd:enumeration value="Administration"/>
          <xsd:enumeration value="International"/>
          <xsd:enumeration value="OHS"/>
          <xsd:enumeration value="Legal"/>
          <xsd:enumeration value="Personnel"/>
          <xsd:enumeration value="Program Admin"/>
          <xsd:enumeration value="Project"/>
          <xsd:enumeration value="Property"/>
          <xsd:enumeration value="Regulation"/>
          <xsd:enumeration value="Technology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5.xml><?xml version="1.0" encoding="utf-8"?>
<?mso-contentType ?>
<spe:Receivers xmlns:spe="http://schemas.microsoft.com/sharepoint/events">
  <Receiver>
    <Name/>
    <Synchronization>Asynchronous</Synchronization>
    <Type>10003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3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10009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9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10103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102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10105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105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10002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2</Type>
    <SequenceNumber>10000</SequenceNumber>
    <Assembly>RecordPoint.Active.UI, Version=1.0.0.0, Culture=neutral, PublicKeyToken=d49476ae5b650bf3</Assembly>
    <Class>RecordPoint.Active.UI.Events.WorkflowItemEventReceiver</Class>
    <Data/>
    <Filter/>
  </Receiver>
</spe:Receiver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50BDCF-63B4-498A-9905-22D7C5FD1023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70EC950B-A0FC-4409-9FAE-132F1782F3F0}">
  <ds:schemaRefs/>
</ds:datastoreItem>
</file>

<file path=customXml/itemProps3.xml><?xml version="1.0" encoding="utf-8"?>
<ds:datastoreItem xmlns:ds="http://schemas.openxmlformats.org/officeDocument/2006/customXml" ds:itemID="{A50C1165-E83C-422B-AAB3-F6E45F43A0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01fbac-4e05-4e09-943f-b1daffa0ea6b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60009F8-0402-4BB7-B485-F902029F19BA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CBB95473-7357-4BE4-8B48-72C8642914AC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7912BD2B-B10C-4635-900C-2F20C4F6E5B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3</Pages>
  <Words>399</Words>
  <Characters>2278</Characters>
  <Application>Microsoft Office Word</Application>
  <DocSecurity>4</DocSecurity>
  <Lines>18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Exemption No: ECP-22-0010E</vt:lpstr>
    </vt:vector>
  </TitlesOfParts>
  <Company/>
  <LinksUpToDate>false</LinksUpToDate>
  <CharactersWithSpaces>2672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Exemption No: ECP-22-0010E</dc:title>
  <dc:creator>Department of Climate Change, Energy, the Environment and Water</dc:creator>
  <cp:lastModifiedBy>Durack, Bec</cp:lastModifiedBy>
  <cp:revision>2</cp:revision>
  <cp:lastPrinted>2022-12-01T05:22:00Z</cp:lastPrinted>
  <dcterms:created xsi:type="dcterms:W3CDTF">2022-12-01T23:13:00Z</dcterms:created>
  <dcterms:modified xsi:type="dcterms:W3CDTF">2022-12-01T23:13:00Z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Count">
    <vt:lpwstr>1</vt:lpwstr>
  </property>
  <property fmtid="{D5CDD505-2E9C-101B-9397-08002B2CF9AE}" pid="3" name="table1Count">
    <vt:lpwstr>10</vt:lpwstr>
  </property>
  <property fmtid="{D5CDD505-2E9C-101B-9397-08002B2CF9AE}" pid="4" name="table2Count">
    <vt:lpwstr>6</vt:lpwstr>
  </property>
  <property fmtid="{D5CDD505-2E9C-101B-9397-08002B2CF9AE}" pid="5" name="WMMTaskPane">
    <vt:lpwstr>ad2f1fff-288a-48bb-b05a-fdbf2aab5300</vt:lpwstr>
  </property>
  <property fmtid="{D5CDD505-2E9C-101B-9397-08002B2CF9AE}" pid="6" name="WMMTemplateName">
    <vt:lpwstr>a834ebc1-5b86-e911-81af-000d3ae13a91</vt:lpwstr>
  </property>
  <property fmtid="{D5CDD505-2E9C-101B-9397-08002B2CF9AE}" pid="7" name="wmm_AdditionalFields1">
    <vt:lpwstr>|nrsiee_name|</vt:lpwstr>
  </property>
  <property fmtid="{D5CDD505-2E9C-101B-9397-08002B2CF9AE}" pid="8" name="wmm_Field_6591d23d-420d-4cb8-80b8-5b6d5f1118c0_1">
    <vt:lpwstr>nrsiee_nrsieecertificate_nrsiee_nrsieecertificate_nrsiee_nrsieecertificateid_nrsieear_nrsieecondition_nrsieear_conditiontext</vt:lpwstr>
  </property>
  <property fmtid="{D5CDD505-2E9C-101B-9397-08002B2CF9AE}" pid="9" name="WordMailMerge">
    <vt:lpwstr>nrsiee_nrsieeapplication</vt:lpwstr>
  </property>
  <property fmtid="{D5CDD505-2E9C-101B-9397-08002B2CF9AE}" pid="10" name="WordMailMergeDocType">
    <vt:lpwstr>Client</vt:lpwstr>
  </property>
  <property fmtid="{D5CDD505-2E9C-101B-9397-08002B2CF9AE}" pid="11" name="WordMailMergeDocumentName">
    <vt:lpwstr>&lt;&lt;nrsiee_name&gt;&gt; + ' Exemption Certificate'</vt:lpwstr>
  </property>
  <property fmtid="{D5CDD505-2E9C-101B-9397-08002B2CF9AE}" pid="12" name="WordMailMergeDocumentNameValue">
    <vt:lpwstr>ECP-19-0014 Exemption Certificate</vt:lpwstr>
  </property>
  <property fmtid="{D5CDD505-2E9C-101B-9397-08002B2CF9AE}" pid="13" name="WordMailMergeFetchX1">
    <vt:lpwstr>&lt;fetches&gt;&lt;fetch name="document"&gt;&lt;entity name="nrsiee_nrsieeapplication"&gt;&lt;attribute name="nrsiee_name" /&gt;&lt;attribute name="nrsiee_enddateforexemption" /&gt;&lt;attribute name="nrsieear_exemptenginecount" /&gt;&lt;attribute name="nrsiee_exemptioncategory" /&gt;&lt;attribute n</vt:lpwstr>
  </property>
  <property fmtid="{D5CDD505-2E9C-101B-9397-08002B2CF9AE}" pid="14" name="WordMailMergeFetchX10">
    <vt:lpwstr>ue&gt;&lt;/condition&gt;&lt;/filter&gt;&lt;/entity&gt;&lt;/fetch&gt;&lt;/fetches&gt;</vt:lpwstr>
  </property>
  <property fmtid="{D5CDD505-2E9C-101B-9397-08002B2CF9AE}" pid="15" name="WordMailMergeFetchX2">
    <vt:lpwstr>ame="nrsiee_nrsieeapplicationid" /&gt;&lt;link-entity name="account" to="nrsiee_applicantorganisation" link-type="outer" alias="nrsiee_applicantorganisation"&gt;&lt;attribute name="sewpac_abn" /&gt;&lt;attribute name="name" /&gt;&lt;/link-entity&gt;&lt;link-entity name="contact" to="n</vt:lpwstr>
  </property>
  <property fmtid="{D5CDD505-2E9C-101B-9397-08002B2CF9AE}" pid="16" name="WordMailMergeFetchX3">
    <vt:lpwstr>rsiee_applicantindividual" link-type="outer" alias="nrsiee_applicantindividual"&gt;&lt;attribute name="fullname" /&gt;&lt;/link-entity&gt;&lt;link-entity name="systemuser" to="nrsiee_delegate" link-type="outer" alias="nrsiee_delegate"&gt;&lt;attribute name="fullname" /&gt;&lt;/link-en</vt:lpwstr>
  </property>
  <property fmtid="{D5CDD505-2E9C-101B-9397-08002B2CF9AE}" pid="17" name="WordMailMergeFetchX4">
    <vt:lpwstr>tity&gt;&lt;filter type="and"&gt;&lt;condition attribute="nrsiee_nrsieeapplicationid" operator="in"&gt;&lt;value&gt;qid&lt;/value&gt;&lt;/condition&gt;&lt;/filter&gt;&lt;/entity&gt;&lt;/fetch&gt;&lt;fetch name="table1" relationshipname="nrsiee_nrsiee_nrsieeapplication_nrsiee_exemptengine_NRSIEEApplication" m</vt:lpwstr>
  </property>
  <property fmtid="{D5CDD505-2E9C-101B-9397-08002B2CF9AE}" pid="18" name="WordMailMergeFetchX5">
    <vt:lpwstr>apping="logical"&gt;&lt;entity name="nrsiee_exemptengine"&gt;&lt;attribute name="nrsiee_enginetype1" /&gt;&lt;attribute name="nrsiee_exemptioncategory" /&gt;&lt;attribute name="nrsiee_make" /&gt;&lt;attribute name="nrsiee_modelname" /&gt;&lt;filter type="and"&gt;&lt;condition attribute="nrsiee_nr</vt:lpwstr>
  </property>
  <property fmtid="{D5CDD505-2E9C-101B-9397-08002B2CF9AE}" pid="19" name="WordMailMergeFetchX6">
    <vt:lpwstr>sieeapplication" operator="in"&gt;&lt;value&gt;qid&lt;/value&gt;&lt;/condition&gt;&lt;/filter&gt;&lt;/entity&gt;&lt;/fetch&gt;&lt;fetch name="table2" relationshipname="nrsiee_nrsiee_nrsieeapplication_nrsiee_nrsieerecommendation_NRSIEEApplication" mapping="logical"&gt;&lt;entity name="nrsiee_nrsieerecom</vt:lpwstr>
  </property>
  <property fmtid="{D5CDD505-2E9C-101B-9397-08002B2CF9AE}" pid="20" name="WordMailMergeFetchX7">
    <vt:lpwstr>mendation"&gt;&lt;link-entity relationshipname="nrsiee_nrsiee_nrsieecertificate_nrsiee_nrsieerecommendation_NRSIEECertificate" name="nrsiee_nrsieecertificate" to="nrsiee_nrsieecertificate" from="nrsiee_nrsieecertificateid" link-type="outer" alias="nrsiee_nrsiee</vt:lpwstr>
  </property>
  <property fmtid="{D5CDD505-2E9C-101B-9397-08002B2CF9AE}" pid="21" name="WordMailMergeFetchX8">
    <vt:lpwstr>certificate_nrsiee_nrsieecertificate"&gt;&lt;link-entity relationshipname="nrsieear_nrsiee_nrsieecertificate_nrsieear_nrsieec" name="nrsieear_nrsieecondition" to="nrsiee_nrsieecertificateid" from="nrsieear_certificateid" link-type="outer" alias="nrsiee_nrsieece</vt:lpwstr>
  </property>
  <property fmtid="{D5CDD505-2E9C-101B-9397-08002B2CF9AE}" pid="22" name="WordMailMergeFetchX9">
    <vt:lpwstr>rtificate_nrsiee_nrsieecertificate_nrsiee_nrsieecertificateid_nrsieear_nrsieecondition"&gt;&lt;attribute name="nrsieear_conditiontext" /&gt;&lt;/link-entity&gt;&lt;/link-entity&gt;&lt;filter type="and"&gt;&lt;condition attribute="nrsiee_nrsieeapplication" operator="in"&gt;&lt;value&gt;qid&lt;/val</vt:lpwstr>
  </property>
  <property fmtid="{D5CDD505-2E9C-101B-9397-08002B2CF9AE}" pid="23" name="WordMailMergeGUID">
    <vt:lpwstr>0957c745-d4e4-e911-bf3d-005056842ad1</vt:lpwstr>
  </property>
  <property fmtid="{D5CDD505-2E9C-101B-9397-08002B2CF9AE}" pid="24" name="ContentTypeId">
    <vt:lpwstr>0x01010087E80B6A94CF17418D78389AE32387B5003ED15C0959B7D344ABC116539F0D6F9C</vt:lpwstr>
  </property>
  <property fmtid="{D5CDD505-2E9C-101B-9397-08002B2CF9AE}" pid="25" name="_CopySource">
    <vt:lpwstr>ECP-19-0014 Exemption Certificate.docx</vt:lpwstr>
  </property>
  <property fmtid="{D5CDD505-2E9C-101B-9397-08002B2CF9AE}" pid="26" name="RecordPoint_WorkflowType">
    <vt:lpwstr>ActiveSubmitStub</vt:lpwstr>
  </property>
  <property fmtid="{D5CDD505-2E9C-101B-9397-08002B2CF9AE}" pid="27" name="RecordPoint_ActiveItemUniqueId">
    <vt:lpwstr>{757c7fc1-d3e1-4263-9430-275377dd842f}</vt:lpwstr>
  </property>
  <property fmtid="{D5CDD505-2E9C-101B-9397-08002B2CF9AE}" pid="28" name="RecordPoint_ActiveItemWebId">
    <vt:lpwstr>{0d0b87a8-e30d-4c14-854d-535026678011}</vt:lpwstr>
  </property>
  <property fmtid="{D5CDD505-2E9C-101B-9397-08002B2CF9AE}" pid="29" name="RecordPoint_ActiveItemSiteId">
    <vt:lpwstr>{1385f4fc-5717-4abf-b566-e69ec52ac4b2}</vt:lpwstr>
  </property>
  <property fmtid="{D5CDD505-2E9C-101B-9397-08002B2CF9AE}" pid="30" name="RecordPoint_ActiveItemListId">
    <vt:lpwstr>{7e869c47-6100-4ff1-a958-c6ffd1b32956}</vt:lpwstr>
  </property>
  <property fmtid="{D5CDD505-2E9C-101B-9397-08002B2CF9AE}" pid="31" name="RecordPoint_RecordNumberSubmitted">
    <vt:lpwstr/>
  </property>
  <property fmtid="{D5CDD505-2E9C-101B-9397-08002B2CF9AE}" pid="32" name="RecordPoint_SubmissionCompleted">
    <vt:lpwstr/>
  </property>
  <property fmtid="{D5CDD505-2E9C-101B-9397-08002B2CF9AE}" pid="33" name="RecordPoint_SubmissionDate">
    <vt:lpwstr/>
  </property>
  <property fmtid="{D5CDD505-2E9C-101B-9397-08002B2CF9AE}" pid="34" name="RecordPoint_ActiveItemMoved">
    <vt:lpwstr/>
  </property>
  <property fmtid="{D5CDD505-2E9C-101B-9397-08002B2CF9AE}" pid="35" name="RecordPoint_RecordFormat">
    <vt:lpwstr/>
  </property>
</Properties>
</file>