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FBDC844" w14:textId="2D56696E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I, </w:t>
      </w:r>
      <w:sdt>
        <w:sdtPr>
          <w:rPr>
            <w:rFonts w:ascii="Arial" w:hAnsi="Arial" w:cs="Arial"/>
            <w:sz w:val="24"/>
            <w:szCs w:val="20"/>
          </w:rPr>
          <w:alias w:val="nrsiee_delegate_fullname"/>
          <w:tag w:val="dcp|document||String|jobdone"/>
          <w:id w:val="1742465663"/>
          <w:placeholder>
            <w:docPart w:val="EFC2B705A389426DB83BC8844BE2B446"/>
          </w:placeholder>
          <w:text/>
        </w:sdtPr>
        <w:sdtEndPr/>
        <w:sdtContent>
          <w:r w:rsidR="00AC5F65">
            <w:rPr>
              <w:rFonts w:ascii="Arial" w:hAnsi="Arial" w:cs="Arial"/>
              <w:sz w:val="24"/>
              <w:szCs w:val="20"/>
            </w:rPr>
            <w:t>David Jeffery</w:t>
          </w:r>
        </w:sdtContent>
      </w:sdt>
      <w:r>
        <w:rPr>
          <w:rFonts w:ascii="Arial" w:hAnsi="Arial" w:cs="Arial"/>
          <w:sz w:val="24"/>
          <w:szCs w:val="20"/>
        </w:rPr>
        <w:t xml:space="preserve">, a Delegate of the Secretary of the Department of the </w:t>
      </w:r>
      <w:r w:rsidR="00193C83">
        <w:rPr>
          <w:rFonts w:ascii="Arial" w:hAnsi="Arial" w:cs="Arial"/>
          <w:sz w:val="24"/>
          <w:szCs w:val="20"/>
        </w:rPr>
        <w:t xml:space="preserve">Agriculture, Water and </w:t>
      </w:r>
      <w:r w:rsidR="002548F1">
        <w:rPr>
          <w:rFonts w:ascii="Arial" w:hAnsi="Arial" w:cs="Arial"/>
          <w:sz w:val="24"/>
          <w:szCs w:val="20"/>
        </w:rPr>
        <w:t xml:space="preserve">the </w:t>
      </w:r>
      <w:r w:rsidR="00193C83">
        <w:rPr>
          <w:rFonts w:ascii="Arial" w:hAnsi="Arial" w:cs="Arial"/>
          <w:sz w:val="24"/>
          <w:szCs w:val="20"/>
        </w:rPr>
        <w:t>Environment</w:t>
      </w:r>
      <w:r>
        <w:rPr>
          <w:rFonts w:ascii="Arial" w:hAnsi="Arial" w:cs="Arial"/>
          <w:sz w:val="24"/>
          <w:szCs w:val="20"/>
        </w:rPr>
        <w:t xml:space="preserve"> (the Department) grant this exemption from Part 3 of the Product Emissions Standards Act to </w:t>
      </w:r>
      <w:r>
        <w:rPr>
          <w:rFonts w:ascii="Arial" w:hAnsi="Arial" w:cs="Arial"/>
          <w:sz w:val="24"/>
          <w:szCs w:val="20"/>
        </w:rPr>
        <w:fldChar w:fldCharType="begin"/>
      </w:r>
      <w:r>
        <w:rPr>
          <w:rFonts w:ascii="Arial" w:hAnsi="Arial" w:cs="Arial"/>
          <w:sz w:val="24"/>
          <w:szCs w:val="20"/>
        </w:rPr>
        <w:instrText xml:space="preserve"> IF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1889859433"/>
          <w:placeholder>
            <w:docPart w:val="3E092B2DC86843EC8D0B87DC96272E48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STIHL Australia Pty Ltd</w:instrText>
          </w:r>
        </w:sdtContent>
      </w:sdt>
      <w:r>
        <w:rPr>
          <w:rFonts w:ascii="Arial" w:hAnsi="Arial" w:cs="Arial"/>
          <w:sz w:val="24"/>
          <w:szCs w:val="20"/>
        </w:rPr>
        <w:instrText>" &lt;&gt; ""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818493935"/>
          <w:placeholder>
            <w:docPart w:val="A03114EE1435487EB94CD8D787FFC760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STIHL Australia Pty Ltd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" "." </w:instrText>
      </w:r>
      <w:r>
        <w:rPr>
          <w:rFonts w:ascii="Arial" w:hAnsi="Arial" w:cs="Arial"/>
          <w:sz w:val="24"/>
          <w:szCs w:val="20"/>
        </w:rPr>
        <w:fldChar w:fldCharType="separate"/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304967471"/>
          <w:placeholder>
            <w:docPart w:val="A03114EE1435487EB94CD8D787FFC760"/>
          </w:placeholder>
          <w:text/>
        </w:sdtPr>
        <w:sdtEndPr/>
        <w:sdtContent>
          <w:r w:rsidR="00D34661">
            <w:rPr>
              <w:rFonts w:ascii="Arial" w:hAnsi="Arial" w:cs="Arial"/>
              <w:sz w:val="24"/>
              <w:szCs w:val="20"/>
            </w:rPr>
            <w:t>Honda Australia Motor</w:t>
          </w:r>
          <w:r w:rsidR="00970E8B">
            <w:rPr>
              <w:rFonts w:ascii="Arial" w:hAnsi="Arial" w:cs="Arial"/>
              <w:sz w:val="24"/>
              <w:szCs w:val="20"/>
            </w:rPr>
            <w:t>cycle and Power Equipment Pty Ltd</w:t>
          </w:r>
        </w:sdtContent>
      </w:sdt>
      <w:r>
        <w:rPr>
          <w:rFonts w:ascii="Arial" w:hAnsi="Arial" w:cs="Arial"/>
          <w:sz w:val="24"/>
          <w:szCs w:val="20"/>
        </w:rPr>
        <w:fldChar w:fldCharType="end"/>
      </w:r>
      <w:r>
        <w:rPr>
          <w:rFonts w:ascii="Arial" w:hAnsi="Arial" w:cs="Arial"/>
          <w:sz w:val="24"/>
          <w:szCs w:val="20"/>
        </w:rPr>
        <w:t xml:space="preserve"> </w:t>
      </w:r>
      <w:r>
        <w:rPr>
          <w:rFonts w:ascii="Arial" w:hAnsi="Arial" w:cs="Arial"/>
          <w:sz w:val="24"/>
          <w:szCs w:val="20"/>
        </w:rPr>
        <w:fldChar w:fldCharType="begin"/>
      </w:r>
      <w:r>
        <w:rPr>
          <w:rFonts w:ascii="Arial" w:hAnsi="Arial" w:cs="Arial"/>
          <w:sz w:val="24"/>
          <w:szCs w:val="20"/>
        </w:rPr>
        <w:instrText xml:space="preserve"> IF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1499689544"/>
          <w:placeholder>
            <w:docPart w:val="D6A6AA68790A4D31A3DF19A05E92130C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76004881145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" &lt;&gt; "" "(ABN 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98465967"/>
          <w:placeholder>
            <w:docPart w:val="D7861D6D524340228DF51B19D9FDE792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76004881145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)." "" </w:instrText>
      </w:r>
      <w:r>
        <w:rPr>
          <w:rFonts w:ascii="Arial" w:hAnsi="Arial" w:cs="Arial"/>
          <w:sz w:val="24"/>
          <w:szCs w:val="20"/>
        </w:rPr>
        <w:fldChar w:fldCharType="separate"/>
      </w:r>
      <w:r>
        <w:rPr>
          <w:rFonts w:ascii="Arial" w:hAnsi="Arial" w:cs="Arial"/>
          <w:sz w:val="24"/>
          <w:szCs w:val="20"/>
        </w:rPr>
        <w:t xml:space="preserve">(ABN </w: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1972524325"/>
          <w:placeholder>
            <w:docPart w:val="D7861D6D524340228DF51B19D9FDE792"/>
          </w:placeholder>
          <w:text/>
        </w:sdtPr>
        <w:sdtEndPr/>
        <w:sdtContent>
          <w:r w:rsidR="00970E8B">
            <w:rPr>
              <w:rFonts w:ascii="Arial" w:hAnsi="Arial" w:cs="Arial"/>
              <w:sz w:val="24"/>
              <w:szCs w:val="20"/>
            </w:rPr>
            <w:t>96006662862</w:t>
          </w:r>
        </w:sdtContent>
      </w:sdt>
      <w:r>
        <w:rPr>
          <w:rFonts w:ascii="Arial" w:hAnsi="Arial" w:cs="Arial"/>
          <w:sz w:val="24"/>
          <w:szCs w:val="20"/>
        </w:rPr>
        <w:t>).</w:t>
      </w:r>
      <w:r>
        <w:rPr>
          <w:rFonts w:ascii="Arial" w:hAnsi="Arial" w:cs="Arial"/>
          <w:sz w:val="24"/>
          <w:szCs w:val="20"/>
        </w:rPr>
        <w:fldChar w:fldCharType="end"/>
      </w:r>
    </w:p>
    <w:p w14:paraId="3FBDC845" w14:textId="77777777" w:rsidR="00E4386B" w:rsidRDefault="00E4386B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6" w14:textId="6CFE4C6F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This exemption is granted under Section 32 of the Product Emissions Standards Rules 2017 in accordance with exemption category 30 (1)</w:t>
      </w:r>
      <w:r w:rsidR="002548F1">
        <w:rPr>
          <w:rFonts w:ascii="Arial" w:hAnsi="Arial" w:cs="Arial"/>
          <w:sz w:val="24"/>
          <w:szCs w:val="20"/>
        </w:rPr>
        <w:t>(</w:t>
      </w:r>
      <w:r w:rsidR="006D09AF">
        <w:rPr>
          <w:rFonts w:ascii="Arial" w:hAnsi="Arial" w:cs="Arial"/>
          <w:sz w:val="24"/>
          <w:szCs w:val="20"/>
        </w:rPr>
        <w:t>b</w:t>
      </w:r>
      <w:r w:rsidR="002548F1">
        <w:rPr>
          <w:rFonts w:ascii="Arial" w:hAnsi="Arial" w:cs="Arial"/>
          <w:sz w:val="24"/>
          <w:szCs w:val="20"/>
        </w:rPr>
        <w:t>) for the</w:t>
      </w:r>
      <w:r>
        <w:rPr>
          <w:rFonts w:ascii="Arial" w:hAnsi="Arial" w:cs="Arial"/>
          <w:sz w:val="24"/>
          <w:szCs w:val="20"/>
        </w:rPr>
        <w:t xml:space="preserve"> </w:t>
      </w:r>
      <w:sdt>
        <w:sdtPr>
          <w:rPr>
            <w:rFonts w:ascii="Arial" w:hAnsi="Arial" w:cs="Arial"/>
            <w:sz w:val="24"/>
            <w:szCs w:val="20"/>
          </w:rPr>
          <w:alias w:val="nrsiee_exemptioncategory"/>
          <w:tag w:val="dcp|document||Picklist|jobdone"/>
          <w:id w:val="582925505"/>
          <w:placeholder>
            <w:docPart w:val="CC2F1AC3427C40CC8C3733774A231901"/>
          </w:placeholder>
          <w:text/>
        </w:sdtPr>
        <w:sdtEndPr/>
        <w:sdtContent>
          <w:r w:rsidR="006D09AF">
            <w:rPr>
              <w:rFonts w:ascii="Arial" w:hAnsi="Arial" w:cs="Arial"/>
              <w:sz w:val="24"/>
              <w:szCs w:val="20"/>
            </w:rPr>
            <w:t xml:space="preserve">testing, evaluation </w:t>
          </w:r>
          <w:r w:rsidR="006B1EBE">
            <w:rPr>
              <w:rFonts w:ascii="Arial" w:hAnsi="Arial" w:cs="Arial"/>
              <w:sz w:val="24"/>
              <w:szCs w:val="20"/>
            </w:rPr>
            <w:t>or display</w:t>
          </w:r>
        </w:sdtContent>
      </w:sdt>
      <w:r>
        <w:rPr>
          <w:rFonts w:ascii="Arial" w:hAnsi="Arial" w:cs="Arial"/>
          <w:sz w:val="24"/>
          <w:szCs w:val="20"/>
        </w:rPr>
        <w:t xml:space="preserve"> for the emissions-controlled products specified in Schedule 1 to this Notice, subject to the conditions specified in Schedule 2 to this Notice.</w:t>
      </w:r>
    </w:p>
    <w:p w14:paraId="3FBDC847" w14:textId="77777777" w:rsidR="00E4386B" w:rsidRDefault="00E4386B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8" w14:textId="73B9CB3B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</w:t>
      </w:r>
      <w:r w:rsidR="002548F1">
        <w:rPr>
          <w:rFonts w:ascii="Arial" w:hAnsi="Arial" w:cs="Arial"/>
          <w:sz w:val="24"/>
          <w:szCs w:val="20"/>
        </w:rPr>
        <w:t>is</w:t>
      </w:r>
      <w:r>
        <w:rPr>
          <w:rFonts w:ascii="Arial" w:hAnsi="Arial" w:cs="Arial"/>
          <w:sz w:val="24"/>
          <w:szCs w:val="20"/>
        </w:rPr>
        <w:t xml:space="preserve"> exemption comes into force on the date that it is published on the Department’s Website.</w:t>
      </w:r>
    </w:p>
    <w:p w14:paraId="39B68688" w14:textId="77777777" w:rsidR="002548F1" w:rsidRDefault="002548F1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9" w14:textId="426D46A5" w:rsidR="00E4386B" w:rsidRDefault="002548F1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This exemption expires on the date specified in </w:t>
      </w:r>
      <w:r w:rsidRPr="00A548DB">
        <w:rPr>
          <w:rFonts w:ascii="Arial" w:hAnsi="Arial" w:cs="Arial"/>
          <w:sz w:val="24"/>
          <w:szCs w:val="20"/>
        </w:rPr>
        <w:t xml:space="preserve">Condition </w:t>
      </w:r>
      <w:r w:rsidR="00CE0410">
        <w:rPr>
          <w:rFonts w:ascii="Arial" w:hAnsi="Arial" w:cs="Arial"/>
          <w:sz w:val="24"/>
          <w:szCs w:val="20"/>
        </w:rPr>
        <w:t>1</w:t>
      </w:r>
      <w:r w:rsidR="00C964B5" w:rsidRPr="00A548DB">
        <w:rPr>
          <w:rFonts w:ascii="Arial" w:hAnsi="Arial" w:cs="Arial"/>
          <w:sz w:val="24"/>
          <w:szCs w:val="20"/>
        </w:rPr>
        <w:t xml:space="preserve"> </w:t>
      </w:r>
      <w:r w:rsidRPr="00A548DB">
        <w:rPr>
          <w:rFonts w:ascii="Arial" w:hAnsi="Arial" w:cs="Arial"/>
          <w:sz w:val="24"/>
          <w:szCs w:val="20"/>
        </w:rPr>
        <w:t>of Schedule 2.</w:t>
      </w:r>
    </w:p>
    <w:p w14:paraId="3FBDC84B" w14:textId="77777777" w:rsidR="00E4386B" w:rsidRDefault="00E4386B">
      <w:pPr>
        <w:rPr>
          <w:rFonts w:ascii="Arial" w:hAnsi="Arial" w:cs="Arial"/>
          <w:sz w:val="24"/>
          <w:szCs w:val="20"/>
        </w:rPr>
      </w:pPr>
    </w:p>
    <w:p w14:paraId="103C1FA5" w14:textId="73B0BACA" w:rsidR="00D00BEF" w:rsidRDefault="002548F1">
      <w:pPr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In accordance with paragraph 32(1)(a) of the Rules, notice of this exemption will be published on the Department’s website.</w:t>
      </w:r>
    </w:p>
    <w:p w14:paraId="48AD2E09" w14:textId="77777777" w:rsidR="00D00BEF" w:rsidRDefault="00D00BEF">
      <w:pPr>
        <w:rPr>
          <w:rFonts w:ascii="Arial" w:hAnsi="Arial" w:cs="Arial"/>
          <w:sz w:val="24"/>
          <w:szCs w:val="20"/>
        </w:rPr>
      </w:pPr>
    </w:p>
    <w:p w14:paraId="3FBDC84F" w14:textId="1FFF50F9" w:rsidR="00E4386B" w:rsidRDefault="00D00BEF" w:rsidP="00D00BEF">
      <w:pPr>
        <w:tabs>
          <w:tab w:val="left" w:pos="840"/>
          <w:tab w:val="right" w:pos="8931"/>
        </w:tabs>
        <w:ind w:right="95"/>
        <w:rPr>
          <w:rFonts w:ascii="Arial" w:hAnsi="Arial" w:cs="Arial"/>
          <w:sz w:val="24"/>
          <w:szCs w:val="20"/>
        </w:rPr>
      </w:pPr>
      <w:r>
        <w:rPr>
          <w:noProof/>
          <w:lang w:eastAsia="en-AU"/>
        </w:rPr>
        <w:drawing>
          <wp:inline distT="0" distB="0" distL="0" distR="0" wp14:anchorId="1831CEFC" wp14:editId="49DE5471">
            <wp:extent cx="990600" cy="433705"/>
            <wp:effectExtent l="0" t="0" r="0" b="4445"/>
            <wp:docPr id="1" name="Picture 1" descr="cid:image001.jpg@01D4030C.B8B33470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cid:image001.jpg@01D4030C.B8B33470"/>
                    <pic:cNvPicPr/>
                  </pic:nvPicPr>
                  <pic:blipFill>
                    <a:blip r:embed="rId14" r:link="rId1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90600" cy="4337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>
        <w:rPr>
          <w:rFonts w:ascii="Arial" w:hAnsi="Arial" w:cs="Arial"/>
          <w:sz w:val="24"/>
          <w:szCs w:val="20"/>
        </w:rPr>
        <w:t xml:space="preserve">                                                                </w:t>
      </w:r>
      <w:r w:rsidR="006412B0">
        <w:rPr>
          <w:rFonts w:ascii="Arial" w:hAnsi="Arial" w:cs="Arial"/>
          <w:sz w:val="24"/>
          <w:szCs w:val="20"/>
        </w:rPr>
        <w:t xml:space="preserve">Date: </w:t>
      </w:r>
      <w:r>
        <w:rPr>
          <w:rFonts w:ascii="Arial" w:hAnsi="Arial" w:cs="Arial"/>
          <w:sz w:val="24"/>
          <w:szCs w:val="20"/>
        </w:rPr>
        <w:t xml:space="preserve">    14 / 12 / 2021</w:t>
      </w:r>
    </w:p>
    <w:p w14:paraId="3FBDC850" w14:textId="77777777" w:rsidR="00E4386B" w:rsidRDefault="007D6CBC">
      <w:pPr>
        <w:ind w:right="9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pict w14:anchorId="3FBDC89E">
          <v:rect id="_x0000_i1025" style="width:0;height:1.5pt" o:hralign="center" o:hrstd="t" o:hr="t" fillcolor="#a0a0a0" stroked="f"/>
        </w:pict>
      </w:r>
    </w:p>
    <w:p w14:paraId="3FBDC851" w14:textId="77777777" w:rsidR="00E4386B" w:rsidRDefault="006412B0">
      <w:pPr>
        <w:ind w:right="95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sz w:val="24"/>
          <w:szCs w:val="20"/>
        </w:rPr>
        <w:t>Delegate of the Secretary</w:t>
      </w:r>
      <w:r>
        <w:rPr>
          <w:rFonts w:ascii="Arial" w:hAnsi="Arial" w:cs="Arial"/>
          <w:sz w:val="20"/>
          <w:szCs w:val="20"/>
        </w:rPr>
        <w:br w:type="page"/>
      </w:r>
    </w:p>
    <w:p w14:paraId="3FBDC852" w14:textId="77777777" w:rsidR="00E4386B" w:rsidRDefault="00E4386B">
      <w:pPr>
        <w:ind w:left="169" w:right="1089"/>
        <w:rPr>
          <w:rFonts w:ascii="Arial" w:hAnsi="Arial" w:cs="Arial"/>
          <w:sz w:val="20"/>
          <w:szCs w:val="20"/>
        </w:rPr>
      </w:pPr>
    </w:p>
    <w:p w14:paraId="3FBDC853" w14:textId="77777777" w:rsidR="00E4386B" w:rsidRDefault="006412B0">
      <w:pPr>
        <w:ind w:right="-46"/>
        <w:rPr>
          <w:rFonts w:ascii="Arial" w:hAnsi="Arial" w:cs="Arial"/>
          <w:b/>
          <w:noProof/>
          <w:sz w:val="28"/>
          <w:szCs w:val="20"/>
          <w:lang w:eastAsia="en-AU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Schedule 1</w:t>
      </w:r>
    </w:p>
    <w:p w14:paraId="3FBDC854" w14:textId="77777777" w:rsidR="00E4386B" w:rsidRDefault="006412B0">
      <w:pPr>
        <w:ind w:right="-46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Emissions-Controlled Products (ECPs) Included in this Exemption</w:t>
      </w:r>
      <w:r w:rsidR="007D6CBC">
        <w:rPr>
          <w:rFonts w:ascii="Arial" w:hAnsi="Arial" w:cs="Arial"/>
          <w:sz w:val="20"/>
          <w:szCs w:val="20"/>
        </w:rPr>
        <w:pict w14:anchorId="3FBDC89F">
          <v:rect id="_x0000_i1026" style="width:0;height:1.5pt" o:hralign="center" o:bullet="t" o:hrstd="t" o:hr="t" fillcolor="#a0a0a0" stroked="f"/>
        </w:pict>
      </w:r>
    </w:p>
    <w:p w14:paraId="3FBDC855" w14:textId="77777777" w:rsidR="00E4386B" w:rsidRDefault="006412B0">
      <w:pPr>
        <w:ind w:right="-46"/>
        <w:rPr>
          <w:rFonts w:ascii="Arial" w:hAnsi="Arial" w:cs="Arial"/>
          <w:noProof/>
          <w:sz w:val="24"/>
          <w:szCs w:val="20"/>
          <w:lang w:eastAsia="en-AU"/>
        </w:rPr>
      </w:pPr>
      <w:r>
        <w:rPr>
          <w:rFonts w:ascii="Arial" w:hAnsi="Arial" w:cs="Arial"/>
          <w:noProof/>
          <w:sz w:val="24"/>
          <w:szCs w:val="20"/>
          <w:lang w:eastAsia="en-AU"/>
        </w:rPr>
        <w:t>Only the ECPs specified in the table below are included in this exemption.</w:t>
      </w:r>
    </w:p>
    <w:tbl>
      <w:tblPr>
        <w:tblStyle w:val="TableGrid"/>
        <w:tblW w:w="9351" w:type="dxa"/>
        <w:tblLayout w:type="fixed"/>
        <w:tblLook w:val="04A0" w:firstRow="1" w:lastRow="0" w:firstColumn="1" w:lastColumn="0" w:noHBand="0" w:noVBand="1"/>
      </w:tblPr>
      <w:tblGrid>
        <w:gridCol w:w="2405"/>
        <w:gridCol w:w="2410"/>
        <w:gridCol w:w="4536"/>
      </w:tblGrid>
      <w:tr w:rsidR="00263315" w14:paraId="3FBDC85A" w14:textId="77777777" w:rsidTr="006441BF">
        <w:tc>
          <w:tcPr>
            <w:tcW w:w="2405" w:type="dxa"/>
            <w:shd w:val="clear" w:color="auto" w:fill="DEEAF6" w:themeFill="accent1" w:themeFillTint="33"/>
          </w:tcPr>
          <w:p w14:paraId="3FBDC856" w14:textId="0FD32F6C" w:rsidR="00263315" w:rsidRDefault="007D6CBC">
            <w:pPr>
              <w:ind w:right="-46"/>
              <w:rPr>
                <w:b/>
                <w:sz w:val="28"/>
              </w:rPr>
            </w:pPr>
            <w:sdt>
              <w:sdtPr>
                <w:rPr>
                  <w:b/>
                  <w:sz w:val="28"/>
                </w:rPr>
                <w:tag w:val="dcp|tableheader"/>
                <w:id w:val="2074921270"/>
                <w:lock w:val="sdtLocked"/>
                <w:placeholder>
                  <w:docPart w:val="C3DA25D308624B35AB9D20C503317E54"/>
                </w:placeholder>
                <w:showingPlcHdr/>
                <w:text/>
              </w:sdtPr>
              <w:sdtEndPr/>
              <w:sdtContent/>
            </w:sdt>
            <w:r w:rsidR="00263315">
              <w:rPr>
                <w:b/>
                <w:sz w:val="28"/>
              </w:rPr>
              <w:t>Make</w:t>
            </w:r>
          </w:p>
        </w:tc>
        <w:tc>
          <w:tcPr>
            <w:tcW w:w="2410" w:type="dxa"/>
            <w:shd w:val="clear" w:color="auto" w:fill="DEEAF6" w:themeFill="accent1" w:themeFillTint="33"/>
          </w:tcPr>
          <w:p w14:paraId="3FBDC858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Model Name</w:t>
            </w:r>
          </w:p>
        </w:tc>
        <w:tc>
          <w:tcPr>
            <w:tcW w:w="4536" w:type="dxa"/>
            <w:shd w:val="clear" w:color="auto" w:fill="DEEAF6" w:themeFill="accent1" w:themeFillTint="33"/>
          </w:tcPr>
          <w:p w14:paraId="3FBDC859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Equipment Type</w:t>
            </w:r>
          </w:p>
        </w:tc>
      </w:tr>
      <w:tr w:rsidR="00263315" w14:paraId="3FBDC85F" w14:textId="77777777" w:rsidTr="006441BF">
        <w:tc>
          <w:tcPr>
            <w:tcW w:w="2405" w:type="dxa"/>
          </w:tcPr>
          <w:p w14:paraId="3FBDC85B" w14:textId="20E3BC4E" w:rsidR="00263315" w:rsidRDefault="007D6CBC">
            <w:pPr>
              <w:ind w:right="-46"/>
              <w:rPr>
                <w:sz w:val="28"/>
              </w:rPr>
            </w:pPr>
            <w:sdt>
              <w:sdtPr>
                <w:rPr>
                  <w:sz w:val="28"/>
                </w:rPr>
                <w:alias w:val="nrsiee_exemptioncategory"/>
                <w:tag w:val="dcp|nrsiee_exemptengine|table1|Picklist|jobdone"/>
                <w:id w:val="35609901"/>
                <w:placeholder>
                  <w:docPart w:val="21476278C6A5470EBB29E4DEDDD19857"/>
                </w:placeholder>
                <w:text/>
              </w:sdtPr>
              <w:sdtEndPr/>
              <w:sdtContent>
                <w:r w:rsidR="00970E8B">
                  <w:rPr>
                    <w:sz w:val="28"/>
                  </w:rPr>
                  <w:t>HONDA</w:t>
                </w:r>
              </w:sdtContent>
            </w:sdt>
          </w:p>
        </w:tc>
        <w:sdt>
          <w:sdtPr>
            <w:rPr>
              <w:rFonts w:cstheme="minorHAnsi"/>
              <w:sz w:val="28"/>
              <w:szCs w:val="28"/>
              <w:lang w:val="en-AU"/>
            </w:rPr>
            <w:alias w:val="nrsiee_modelname"/>
            <w:tag w:val="dcp|nrsiee_exemptengine|table1|String|jobdone"/>
            <w:id w:val="1768557433"/>
            <w:placeholder>
              <w:docPart w:val="AA836D3E15444285ABD12021593F5BF3"/>
            </w:placeholder>
            <w:text/>
          </w:sdtPr>
          <w:sdtEndPr/>
          <w:sdtContent>
            <w:tc>
              <w:tcPr>
                <w:tcW w:w="2410" w:type="dxa"/>
              </w:tcPr>
              <w:p w14:paraId="3FBDC85D" w14:textId="46F75F35" w:rsidR="00263315" w:rsidRDefault="00970E8B">
                <w:pPr>
                  <w:ind w:right="-46"/>
                  <w:rPr>
                    <w:sz w:val="28"/>
                  </w:rPr>
                </w:pPr>
                <w:r w:rsidRPr="00B451C9">
                  <w:rPr>
                    <w:rFonts w:cstheme="minorHAnsi"/>
                    <w:sz w:val="28"/>
                    <w:szCs w:val="28"/>
                    <w:lang w:val="en-AU"/>
                  </w:rPr>
                  <w:t>EU</w:t>
                </w:r>
                <w:r w:rsidR="008C6D62" w:rsidRPr="00B451C9">
                  <w:rPr>
                    <w:rFonts w:cstheme="minorHAnsi"/>
                    <w:sz w:val="28"/>
                    <w:szCs w:val="28"/>
                    <w:lang w:val="en-AU"/>
                  </w:rPr>
                  <w:t>32i</w:t>
                </w:r>
                <w:r w:rsidR="00B67B89" w:rsidRPr="00B451C9">
                  <w:rPr>
                    <w:rFonts w:cstheme="minorHAnsi"/>
                    <w:sz w:val="28"/>
                    <w:szCs w:val="28"/>
                    <w:lang w:val="en-AU"/>
                  </w:rPr>
                  <w:t xml:space="preserve"> 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1094172538"/>
            <w:placeholder>
              <w:docPart w:val="302EE2C9BA6F44FDA3216DDAAFC5CDE3"/>
            </w:placeholder>
            <w:text/>
          </w:sdtPr>
          <w:sdtEndPr/>
          <w:sdtContent>
            <w:tc>
              <w:tcPr>
                <w:tcW w:w="4536" w:type="dxa"/>
              </w:tcPr>
              <w:p w14:paraId="3FBDC85E" w14:textId="55F0BD60" w:rsidR="00263315" w:rsidRDefault="00AD4884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Non-Road Engines</w:t>
                </w:r>
                <w:r w:rsidR="006441BF">
                  <w:rPr>
                    <w:sz w:val="28"/>
                  </w:rPr>
                  <w:t xml:space="preserve"> (petrol generator)</w:t>
                </w:r>
              </w:p>
            </w:tc>
          </w:sdtContent>
        </w:sdt>
      </w:tr>
    </w:tbl>
    <w:p w14:paraId="3FBDC88D" w14:textId="69B9D692" w:rsidR="00E4386B" w:rsidRDefault="00E4386B">
      <w:pPr>
        <w:ind w:right="-46"/>
        <w:rPr>
          <w:sz w:val="28"/>
        </w:rPr>
      </w:pPr>
    </w:p>
    <w:p w14:paraId="19697F8D" w14:textId="7F4EF5E6" w:rsidR="008556A6" w:rsidRDefault="008556A6">
      <w:pPr>
        <w:ind w:right="-46"/>
        <w:rPr>
          <w:sz w:val="28"/>
        </w:rPr>
      </w:pPr>
    </w:p>
    <w:p w14:paraId="133C62CE" w14:textId="0EA74232" w:rsidR="008556A6" w:rsidRDefault="008556A6">
      <w:pPr>
        <w:ind w:right="-46"/>
        <w:rPr>
          <w:sz w:val="28"/>
        </w:rPr>
      </w:pPr>
    </w:p>
    <w:p w14:paraId="41A324F9" w14:textId="2ACE2FC3" w:rsidR="008556A6" w:rsidRDefault="008556A6">
      <w:pPr>
        <w:ind w:right="-46"/>
        <w:rPr>
          <w:sz w:val="28"/>
        </w:rPr>
      </w:pPr>
    </w:p>
    <w:p w14:paraId="430B145F" w14:textId="1B1953C2" w:rsidR="008556A6" w:rsidRDefault="008556A6">
      <w:pPr>
        <w:ind w:right="-46"/>
        <w:rPr>
          <w:sz w:val="28"/>
        </w:rPr>
      </w:pPr>
    </w:p>
    <w:p w14:paraId="35AF0BC0" w14:textId="1762892A" w:rsidR="008556A6" w:rsidRDefault="008556A6">
      <w:pPr>
        <w:ind w:right="-46"/>
        <w:rPr>
          <w:sz w:val="28"/>
        </w:rPr>
      </w:pPr>
    </w:p>
    <w:p w14:paraId="3A34BD84" w14:textId="14573FB5" w:rsidR="008556A6" w:rsidRDefault="008556A6">
      <w:pPr>
        <w:ind w:right="-46"/>
        <w:rPr>
          <w:sz w:val="28"/>
        </w:rPr>
      </w:pPr>
    </w:p>
    <w:p w14:paraId="7233B28E" w14:textId="4455ED71" w:rsidR="008556A6" w:rsidRDefault="008556A6">
      <w:pPr>
        <w:ind w:right="-46"/>
        <w:rPr>
          <w:sz w:val="28"/>
        </w:rPr>
      </w:pPr>
    </w:p>
    <w:p w14:paraId="2F82EBA2" w14:textId="707BF694" w:rsidR="008556A6" w:rsidRDefault="008556A6">
      <w:pPr>
        <w:ind w:right="-46"/>
        <w:rPr>
          <w:sz w:val="28"/>
        </w:rPr>
      </w:pPr>
    </w:p>
    <w:p w14:paraId="5EAF80F4" w14:textId="0DF2EDC8" w:rsidR="00263315" w:rsidRDefault="00263315">
      <w:pPr>
        <w:ind w:right="-46"/>
        <w:rPr>
          <w:sz w:val="28"/>
        </w:rPr>
      </w:pPr>
    </w:p>
    <w:p w14:paraId="3B98BCAA" w14:textId="77777777" w:rsidR="00263315" w:rsidRDefault="00263315">
      <w:pPr>
        <w:ind w:right="-46"/>
        <w:rPr>
          <w:sz w:val="28"/>
        </w:rPr>
      </w:pPr>
    </w:p>
    <w:p w14:paraId="1A91B28B" w14:textId="40CD956C" w:rsidR="00B65911" w:rsidRDefault="00B65911">
      <w:pPr>
        <w:ind w:right="-46"/>
        <w:rPr>
          <w:sz w:val="28"/>
        </w:rPr>
      </w:pPr>
    </w:p>
    <w:p w14:paraId="29EA352A" w14:textId="19065970" w:rsidR="00A27D72" w:rsidRDefault="00A27D72">
      <w:pPr>
        <w:ind w:right="-46"/>
        <w:rPr>
          <w:sz w:val="28"/>
        </w:rPr>
      </w:pPr>
    </w:p>
    <w:p w14:paraId="23A1D49D" w14:textId="45E39388" w:rsidR="00A27D72" w:rsidRDefault="00A27D72">
      <w:pPr>
        <w:ind w:right="-46"/>
        <w:rPr>
          <w:sz w:val="28"/>
        </w:rPr>
      </w:pPr>
    </w:p>
    <w:p w14:paraId="469FA026" w14:textId="77777777" w:rsidR="00962B0C" w:rsidRDefault="00962B0C">
      <w:pPr>
        <w:ind w:right="-46"/>
        <w:rPr>
          <w:sz w:val="28"/>
        </w:rPr>
      </w:pPr>
    </w:p>
    <w:p w14:paraId="784ACFD1" w14:textId="404C6381" w:rsidR="00A27D72" w:rsidRDefault="00A27D72">
      <w:pPr>
        <w:ind w:right="-46"/>
        <w:rPr>
          <w:sz w:val="28"/>
        </w:rPr>
      </w:pPr>
    </w:p>
    <w:p w14:paraId="4D921212" w14:textId="77777777" w:rsidR="00AF2693" w:rsidRDefault="00AF2693">
      <w:pPr>
        <w:ind w:right="-46"/>
        <w:rPr>
          <w:sz w:val="28"/>
        </w:rPr>
      </w:pPr>
    </w:p>
    <w:p w14:paraId="3FBDC88E" w14:textId="77777777" w:rsidR="00E4386B" w:rsidRDefault="006412B0">
      <w:pPr>
        <w:ind w:right="-46"/>
        <w:rPr>
          <w:rFonts w:ascii="Arial" w:hAnsi="Arial" w:cs="Arial"/>
          <w:b/>
          <w:sz w:val="32"/>
          <w:szCs w:val="20"/>
        </w:rPr>
      </w:pPr>
      <w:r>
        <w:rPr>
          <w:rFonts w:ascii="Arial" w:hAnsi="Arial" w:cs="Arial"/>
          <w:b/>
          <w:sz w:val="32"/>
          <w:szCs w:val="20"/>
        </w:rPr>
        <w:lastRenderedPageBreak/>
        <w:t>Schedule 2</w:t>
      </w:r>
    </w:p>
    <w:p w14:paraId="3FBDC88F" w14:textId="77777777" w:rsidR="00E4386B" w:rsidRDefault="006412B0">
      <w:p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b/>
          <w:sz w:val="32"/>
          <w:szCs w:val="20"/>
        </w:rPr>
        <w:t>Exemption Conditions</w:t>
      </w:r>
      <w:r w:rsidR="007D6CBC">
        <w:rPr>
          <w:rFonts w:ascii="Arial" w:hAnsi="Arial" w:cs="Arial"/>
          <w:sz w:val="24"/>
          <w:szCs w:val="20"/>
        </w:rPr>
        <w:pict w14:anchorId="3FBDC8A0">
          <v:rect id="_x0000_i1027" style="width:0;height:1.5pt" o:hralign="center" o:bullet="t" o:hrstd="t" o:hr="t" fillcolor="#a0a0a0" stroked="f"/>
        </w:pict>
      </w:r>
    </w:p>
    <w:p w14:paraId="3FBDC890" w14:textId="77777777" w:rsidR="00E4386B" w:rsidRDefault="006412B0">
      <w:p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In accordance with subsection 34(2) of the </w:t>
      </w:r>
      <w:r>
        <w:rPr>
          <w:rFonts w:ascii="Arial" w:hAnsi="Arial" w:cs="Arial"/>
          <w:i/>
          <w:sz w:val="24"/>
          <w:szCs w:val="20"/>
        </w:rPr>
        <w:t>Product Emissions Standards Rules 2017</w:t>
      </w:r>
      <w:r>
        <w:rPr>
          <w:rFonts w:ascii="Arial" w:hAnsi="Arial" w:cs="Arial"/>
          <w:sz w:val="24"/>
          <w:szCs w:val="20"/>
        </w:rPr>
        <w:t>, the exemption for the engines specified in Schedule 1 is granted subject to the following conditions: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9016"/>
      </w:tblGrid>
      <w:tr w:rsidR="00E4386B" w14:paraId="3FBDC892" w14:textId="77777777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3FBDC891" w14:textId="77CC1DF1" w:rsidR="00E4386B" w:rsidRDefault="007D6CBC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582278851"/>
                <w:placeholder>
                  <w:docPart w:val="9B935A7AEB4B4D1E9377DBDEE031657B"/>
                </w:placeholder>
                <w:text/>
              </w:sdtPr>
              <w:sdtEndPr/>
              <w:sdtContent>
                <w:r w:rsidR="000055ED" w:rsidRPr="000055ED">
                  <w:rPr>
                    <w:rFonts w:ascii="Arial" w:hAnsi="Arial" w:cs="Arial"/>
                    <w:sz w:val="24"/>
                    <w:szCs w:val="20"/>
                  </w:rPr>
                  <w:t>The import, testing</w:t>
                </w:r>
                <w:r w:rsidR="00CC51F8">
                  <w:rPr>
                    <w:rFonts w:ascii="Arial" w:hAnsi="Arial" w:cs="Arial"/>
                    <w:sz w:val="24"/>
                    <w:szCs w:val="20"/>
                  </w:rPr>
                  <w:t>,</w:t>
                </w:r>
                <w:r w:rsidR="000055ED" w:rsidRPr="000055ED">
                  <w:rPr>
                    <w:rFonts w:ascii="Arial" w:hAnsi="Arial" w:cs="Arial"/>
                    <w:sz w:val="24"/>
                    <w:szCs w:val="20"/>
                  </w:rPr>
                  <w:t xml:space="preserve"> </w:t>
                </w:r>
                <w:r w:rsidR="00527564">
                  <w:rPr>
                    <w:rFonts w:ascii="Arial" w:hAnsi="Arial" w:cs="Arial"/>
                    <w:sz w:val="24"/>
                    <w:szCs w:val="20"/>
                  </w:rPr>
                  <w:t xml:space="preserve">evaluation and display </w:t>
                </w:r>
                <w:r w:rsidR="000055ED" w:rsidRPr="000055ED">
                  <w:rPr>
                    <w:rFonts w:ascii="Arial" w:hAnsi="Arial" w:cs="Arial"/>
                    <w:sz w:val="24"/>
                    <w:szCs w:val="20"/>
                  </w:rPr>
                  <w:t xml:space="preserve">of the ECP must be completed prior to the expiry date of </w:t>
                </w:r>
                <w:r w:rsidR="008C6D62">
                  <w:rPr>
                    <w:rFonts w:ascii="Arial" w:hAnsi="Arial" w:cs="Arial"/>
                    <w:sz w:val="24"/>
                    <w:szCs w:val="20"/>
                  </w:rPr>
                  <w:t>1</w:t>
                </w:r>
                <w:r w:rsidR="006B24C2">
                  <w:rPr>
                    <w:rFonts w:ascii="Arial" w:hAnsi="Arial" w:cs="Arial"/>
                    <w:sz w:val="24"/>
                    <w:szCs w:val="20"/>
                  </w:rPr>
                  <w:t xml:space="preserve"> </w:t>
                </w:r>
                <w:r w:rsidR="008C6D62">
                  <w:rPr>
                    <w:rFonts w:ascii="Arial" w:hAnsi="Arial" w:cs="Arial"/>
                    <w:sz w:val="24"/>
                    <w:szCs w:val="20"/>
                  </w:rPr>
                  <w:t>November</w:t>
                </w:r>
                <w:r w:rsidR="006B24C2">
                  <w:rPr>
                    <w:rFonts w:ascii="Arial" w:hAnsi="Arial" w:cs="Arial"/>
                    <w:sz w:val="24"/>
                    <w:szCs w:val="20"/>
                  </w:rPr>
                  <w:t xml:space="preserve"> 202</w:t>
                </w:r>
                <w:r w:rsidR="00F86A61">
                  <w:rPr>
                    <w:rFonts w:ascii="Arial" w:hAnsi="Arial" w:cs="Arial"/>
                    <w:sz w:val="24"/>
                    <w:szCs w:val="20"/>
                  </w:rPr>
                  <w:t>3</w:t>
                </w:r>
                <w:r w:rsidR="000055ED" w:rsidRPr="000055ED">
                  <w:rPr>
                    <w:rFonts w:ascii="Arial" w:hAnsi="Arial" w:cs="Arial"/>
                    <w:sz w:val="24"/>
                    <w:szCs w:val="20"/>
                  </w:rPr>
                  <w:t>.</w:t>
                </w:r>
              </w:sdtContent>
            </w:sdt>
          </w:p>
        </w:tc>
      </w:tr>
      <w:tr w:rsidR="00E4386B" w14:paraId="3FBDC896" w14:textId="77777777" w:rsidTr="008556A6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3FBDC895" w14:textId="6FF06ABB" w:rsidR="00E4386B" w:rsidRDefault="007D6CBC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1225126285"/>
                <w:placeholder>
                  <w:docPart w:val="9B935A7AEB4B4D1E9377DBDEE031657B"/>
                </w:placeholder>
                <w:text/>
              </w:sdtPr>
              <w:sdtEndPr/>
              <w:sdtContent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The ECP must be securely stored on </w:t>
                </w:r>
                <w:r w:rsidR="008C6D62">
                  <w:rPr>
                    <w:rFonts w:ascii="Arial" w:eastAsia="Times New Roman" w:hAnsi="Arial" w:cs="Arial"/>
                    <w:sz w:val="24"/>
                    <w:szCs w:val="20"/>
                  </w:rPr>
                  <w:t>Honda Australia Motorcycle</w:t>
                </w:r>
                <w:r w:rsidR="006735B1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 and Power Equipment</w:t>
                </w:r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 Pty Ltd premises and marked in such a manner that </w:t>
                </w:r>
                <w:r w:rsidR="0042096F">
                  <w:rPr>
                    <w:rFonts w:ascii="Arial" w:eastAsia="Times New Roman" w:hAnsi="Arial" w:cs="Arial"/>
                    <w:sz w:val="24"/>
                    <w:szCs w:val="20"/>
                  </w:rPr>
                  <w:t>it is</w:t>
                </w:r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 clearly identifiable as</w:t>
                </w:r>
                <w:r w:rsidR="00046AD7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 the</w:t>
                </w:r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 ECP imported under this exemption.</w:t>
                </w:r>
              </w:sdtContent>
            </w:sdt>
          </w:p>
        </w:tc>
      </w:tr>
      <w:tr w:rsidR="00E4386B" w14:paraId="3FBDC89C" w14:textId="77777777" w:rsidTr="008556A6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3FBDC89B" w14:textId="5B8DB61C" w:rsidR="00E4386B" w:rsidRDefault="007D6CBC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2045311419"/>
                <w:placeholder>
                  <w:docPart w:val="9B935A7AEB4B4D1E9377DBDEE031657B"/>
                </w:placeholder>
                <w:text/>
              </w:sdtPr>
              <w:sdtEndPr/>
              <w:sdtContent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If requested by the Department, </w:t>
                </w:r>
                <w:r w:rsidR="00250F86">
                  <w:rPr>
                    <w:rFonts w:ascii="Arial" w:eastAsia="Times New Roman" w:hAnsi="Arial" w:cs="Arial"/>
                    <w:sz w:val="24"/>
                    <w:szCs w:val="20"/>
                  </w:rPr>
                  <w:t>Honda Australia Motorcycle and Power Equipment</w:t>
                </w:r>
                <w:r w:rsidR="0039277E" w:rsidRPr="0039277E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 Pty Ltd must be able to submit a report relating to compliance with the conditions of this exemption.</w:t>
                </w:r>
              </w:sdtContent>
            </w:sdt>
          </w:p>
        </w:tc>
      </w:tr>
      <w:tr w:rsidR="00EB7DF6" w14:paraId="2A86D09B" w14:textId="77777777" w:rsidTr="0039277E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34200E83" w14:textId="77777777" w:rsidR="00AF2693" w:rsidRPr="00B8424B" w:rsidRDefault="00AF2693" w:rsidP="00AF2693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r>
              <w:rPr>
                <w:rFonts w:ascii="Arial" w:eastAsia="Times New Roman" w:hAnsi="Arial" w:cs="Arial"/>
                <w:sz w:val="24"/>
                <w:szCs w:val="20"/>
              </w:rPr>
              <w:t>If, by 1 May 2023:</w:t>
            </w:r>
          </w:p>
          <w:p w14:paraId="4CD98152" w14:textId="77777777" w:rsidR="00AF2693" w:rsidRPr="00B8424B" w:rsidRDefault="00AF2693" w:rsidP="00AF2693">
            <w:pPr>
              <w:pStyle w:val="ListParagraph"/>
              <w:ind w:left="1440" w:right="-46"/>
              <w:rPr>
                <w:rFonts w:ascii="Arial" w:hAnsi="Arial" w:cs="Arial"/>
                <w:sz w:val="24"/>
                <w:szCs w:val="20"/>
              </w:rPr>
            </w:pPr>
            <w:r>
              <w:rPr>
                <w:rFonts w:ascii="Arial" w:eastAsia="Times New Roman" w:hAnsi="Arial" w:cs="Arial"/>
                <w:sz w:val="24"/>
                <w:szCs w:val="20"/>
              </w:rPr>
              <w:t xml:space="preserve">(a) the ECP is certified for the purposes of the Product Emissions Standards Act 2017; and </w:t>
            </w:r>
          </w:p>
          <w:p w14:paraId="4F42F670" w14:textId="7FFC3551" w:rsidR="00AF2693" w:rsidRDefault="00AF2693" w:rsidP="00AF2693">
            <w:pPr>
              <w:pStyle w:val="ListParagraph"/>
              <w:ind w:left="1440" w:right="-46"/>
              <w:rPr>
                <w:rFonts w:ascii="Arial" w:eastAsia="Times New Roman" w:hAnsi="Arial" w:cs="Arial"/>
                <w:sz w:val="24"/>
                <w:szCs w:val="20"/>
              </w:rPr>
            </w:pPr>
            <w:r>
              <w:rPr>
                <w:rFonts w:ascii="Arial" w:eastAsia="Times New Roman" w:hAnsi="Arial" w:cs="Arial"/>
                <w:sz w:val="24"/>
                <w:szCs w:val="20"/>
              </w:rPr>
              <w:t xml:space="preserve">(b) a copy of the emissions certificate is provided to the Department, </w:t>
            </w:r>
          </w:p>
          <w:p w14:paraId="2DFBA8C8" w14:textId="56F503BF" w:rsidR="00EB7DF6" w:rsidRDefault="00AF2693" w:rsidP="00AF2693">
            <w:pPr>
              <w:pStyle w:val="ListParagraph"/>
              <w:ind w:right="-46"/>
              <w:rPr>
                <w:rFonts w:ascii="Arial" w:hAnsi="Arial" w:cs="Arial"/>
                <w:sz w:val="24"/>
                <w:szCs w:val="20"/>
              </w:rPr>
            </w:pPr>
            <w:r>
              <w:rPr>
                <w:rFonts w:ascii="Arial" w:eastAsia="Times New Roman" w:hAnsi="Arial" w:cs="Arial"/>
                <w:sz w:val="24"/>
                <w:szCs w:val="20"/>
              </w:rPr>
              <w:t>t</w:t>
            </w: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48196481"/>
                <w:placeholder>
                  <w:docPart w:val="A8977724912A4C7C9730E1232D83A187"/>
                </w:placeholder>
                <w:text/>
              </w:sdtPr>
              <w:sdtEndPr/>
              <w:sdtContent>
                <w:r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he ECP may remain, and be used, in Australia. </w:t>
                </w:r>
              </w:sdtContent>
            </w:sdt>
          </w:p>
        </w:tc>
      </w:tr>
      <w:tr w:rsidR="0039277E" w14:paraId="1A0D23D0" w14:textId="77777777" w:rsidTr="0073489B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482DA483" w14:textId="5F4BB456" w:rsidR="0039277E" w:rsidRDefault="007D6CBC" w:rsidP="00D2373F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-1737853985"/>
                <w:placeholder>
                  <w:docPart w:val="8A5F4C42FD0B4171B8764831AF113C8F"/>
                </w:placeholder>
                <w:text/>
              </w:sdtPr>
              <w:sdtEndPr/>
              <w:sdtContent>
                <w:r w:rsidR="00AF2693" w:rsidRPr="00395470">
                  <w:rPr>
                    <w:rFonts w:ascii="Arial" w:eastAsia="Times New Roman" w:hAnsi="Arial" w:cs="Arial"/>
                    <w:sz w:val="24"/>
                    <w:szCs w:val="20"/>
                  </w:rPr>
                  <w:t>If conditions 4(a) and (b) are not satisfied, the ECP must be re-exported or destroyed prior to the expiry date of this exemption</w:t>
                </w:r>
                <w:r w:rsidR="00AF2693">
                  <w:rPr>
                    <w:rFonts w:ascii="Arial" w:eastAsia="Times New Roman" w:hAnsi="Arial" w:cs="Arial"/>
                    <w:sz w:val="24"/>
                    <w:szCs w:val="20"/>
                  </w:rPr>
                  <w:t xml:space="preserve">.  </w:t>
                </w:r>
              </w:sdtContent>
            </w:sdt>
          </w:p>
        </w:tc>
      </w:tr>
      <w:tr w:rsidR="008E3CE1" w14:paraId="0997C928" w14:textId="77777777" w:rsidTr="0073489B">
        <w:tc>
          <w:tcPr>
            <w:tcW w:w="9016" w:type="dxa"/>
            <w:tcBorders>
              <w:top w:val="nil"/>
              <w:left w:val="nil"/>
              <w:bottom w:val="nil"/>
              <w:right w:val="nil"/>
            </w:tcBorders>
          </w:tcPr>
          <w:p w14:paraId="42C48E66" w14:textId="3671FEE4" w:rsidR="008E3CE1" w:rsidRDefault="007D6CBC" w:rsidP="007A1DB5">
            <w:pPr>
              <w:pStyle w:val="ListParagraph"/>
              <w:numPr>
                <w:ilvl w:val="0"/>
                <w:numId w:val="3"/>
              </w:numPr>
              <w:ind w:right="-46"/>
              <w:rPr>
                <w:rFonts w:ascii="Arial" w:hAnsi="Arial" w:cs="Arial"/>
                <w:sz w:val="24"/>
                <w:szCs w:val="20"/>
              </w:rPr>
            </w:pPr>
            <w:sdt>
              <w:sdtPr>
                <w:rPr>
                  <w:rFonts w:ascii="Arial" w:eastAsia="Times New Roman" w:hAnsi="Arial" w:cs="Arial"/>
                  <w:sz w:val="24"/>
                  <w:szCs w:val="20"/>
                </w:rPr>
                <w:alias w:val="wmm_Field_6591d23d-420d-4cb8-80b8-5b6d5f1118c0"/>
                <w:tag w:val="dcp|nrsiee_nrsieerecommendation|table2|Memo|jobdone"/>
                <w:id w:val="1049345123"/>
                <w:placeholder>
                  <w:docPart w:val="6AA234D7052E42C2A5658575FAD01485"/>
                </w:placeholder>
                <w:text/>
              </w:sdtPr>
              <w:sdtEndPr/>
              <w:sdtContent>
                <w:r w:rsidR="008E3CE1" w:rsidRPr="0073489B">
                  <w:rPr>
                    <w:rFonts w:ascii="Arial" w:eastAsia="Times New Roman" w:hAnsi="Arial" w:cs="Arial"/>
                    <w:sz w:val="24"/>
                    <w:szCs w:val="20"/>
                  </w:rPr>
                  <w:t>This exemption is for a total of one (1) ECP as described in Schedule 1.</w:t>
                </w:r>
              </w:sdtContent>
            </w:sdt>
          </w:p>
        </w:tc>
      </w:tr>
    </w:tbl>
    <w:p w14:paraId="3FBDC89D" w14:textId="41CA8918" w:rsidR="00E4386B" w:rsidRDefault="00E4386B">
      <w:pPr>
        <w:ind w:right="-46"/>
        <w:rPr>
          <w:rFonts w:ascii="Arial" w:hAnsi="Arial" w:cs="Arial"/>
          <w:sz w:val="24"/>
          <w:szCs w:val="20"/>
        </w:rPr>
      </w:pPr>
    </w:p>
    <w:p w14:paraId="11FA3AA2" w14:textId="77777777" w:rsidR="00AF2693" w:rsidRDefault="00AF2693">
      <w:pPr>
        <w:ind w:right="-46"/>
        <w:rPr>
          <w:rFonts w:ascii="Arial" w:hAnsi="Arial" w:cs="Arial"/>
          <w:sz w:val="24"/>
          <w:szCs w:val="20"/>
        </w:rPr>
      </w:pPr>
    </w:p>
    <w:sectPr w:rsidR="00AF2693">
      <w:headerReference w:type="even" r:id="rId16"/>
      <w:headerReference w:type="default" r:id="rId17"/>
      <w:footerReference w:type="default" r:id="rId18"/>
      <w:headerReference w:type="first" r:id="rId19"/>
      <w:footerReference w:type="first" r:id="rId20"/>
      <w:pgSz w:w="11906" w:h="16838"/>
      <w:pgMar w:top="1440" w:right="1440" w:bottom="1440" w:left="144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0ED6154" w14:textId="77777777" w:rsidR="00AB319B" w:rsidRDefault="00AB319B">
      <w:pPr>
        <w:spacing w:after="0" w:line="240" w:lineRule="auto"/>
      </w:pPr>
      <w:r>
        <w:separator/>
      </w:r>
    </w:p>
  </w:endnote>
  <w:endnote w:type="continuationSeparator" w:id="0">
    <w:p w14:paraId="0B651069" w14:textId="77777777" w:rsidR="00AB319B" w:rsidRDefault="00AB319B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240027721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3" w14:textId="77777777" w:rsidR="002E6AD2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3FBDC8A4" w14:textId="77777777" w:rsidR="002E6AD2" w:rsidRDefault="007D6CBC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909375138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D" w14:textId="77777777" w:rsidR="002E6AD2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1</w:t>
        </w:r>
        <w:r>
          <w:rPr>
            <w:noProof/>
          </w:rPr>
          <w:fldChar w:fldCharType="end"/>
        </w:r>
      </w:p>
    </w:sdtContent>
  </w:sdt>
  <w:p w14:paraId="3FBDC8AE" w14:textId="77777777" w:rsidR="002E6AD2" w:rsidRDefault="007D6CBC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D01A246" w14:textId="77777777" w:rsidR="00AB319B" w:rsidRDefault="00AB319B">
      <w:pPr>
        <w:spacing w:after="0" w:line="240" w:lineRule="auto"/>
      </w:pPr>
      <w:r>
        <w:separator/>
      </w:r>
    </w:p>
  </w:footnote>
  <w:footnote w:type="continuationSeparator" w:id="0">
    <w:p w14:paraId="72C57114" w14:textId="77777777" w:rsidR="00AB319B" w:rsidRDefault="00AB319B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12C0EA8" w14:textId="668E9E20" w:rsidR="00806064" w:rsidRDefault="00806064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1" w14:textId="0855241F" w:rsidR="00C224C4" w:rsidRPr="00650BE3" w:rsidRDefault="006412B0" w:rsidP="00C224C4">
    <w:pPr>
      <w:ind w:right="849"/>
      <w:rPr>
        <w:rFonts w:ascii="Arial" w:hAnsi="Arial" w:cs="Arial"/>
        <w:noProof/>
        <w:sz w:val="20"/>
        <w:szCs w:val="20"/>
        <w:lang w:eastAsia="en-AU"/>
      </w:rPr>
    </w:pPr>
    <w:r w:rsidRPr="00650BE3">
      <w:rPr>
        <w:rFonts w:ascii="Arial" w:hAnsi="Arial" w:cs="Arial"/>
        <w:noProof/>
        <w:sz w:val="20"/>
        <w:szCs w:val="20"/>
        <w:lang w:eastAsia="en-AU"/>
      </w:rPr>
      <w:t xml:space="preserve">Exemption No: </w:t>
    </w:r>
    <w:sdt>
      <w:sdtPr>
        <w:rPr>
          <w:rFonts w:ascii="Arial" w:hAnsi="Arial" w:cs="Arial"/>
          <w:noProof/>
          <w:sz w:val="20"/>
          <w:szCs w:val="20"/>
          <w:lang w:eastAsia="en-AU"/>
        </w:rPr>
        <w:alias w:val="nrsiee_name"/>
        <w:tag w:val="dcp|document||String|jobdone"/>
        <w:id w:val="1296140422"/>
        <w:placeholder>
          <w:docPart w:val="A6B2CAAE6E4142EA81768618EC0EAE56"/>
        </w:placeholder>
        <w:text/>
      </w:sdtPr>
      <w:sdtEndPr/>
      <w:sdtContent>
        <w:r>
          <w:rPr>
            <w:rFonts w:ascii="Arial" w:hAnsi="Arial" w:cs="Arial"/>
            <w:noProof/>
            <w:sz w:val="20"/>
            <w:szCs w:val="20"/>
            <w:lang w:eastAsia="en-AU"/>
          </w:rPr>
          <w:t>ECP-</w:t>
        </w:r>
        <w:r w:rsidR="00193C83">
          <w:rPr>
            <w:rFonts w:ascii="Arial" w:hAnsi="Arial" w:cs="Arial"/>
            <w:noProof/>
            <w:sz w:val="20"/>
            <w:szCs w:val="20"/>
            <w:lang w:eastAsia="en-AU"/>
          </w:rPr>
          <w:t>21</w:t>
        </w:r>
        <w:r>
          <w:rPr>
            <w:rFonts w:ascii="Arial" w:hAnsi="Arial" w:cs="Arial"/>
            <w:noProof/>
            <w:sz w:val="20"/>
            <w:szCs w:val="20"/>
            <w:lang w:eastAsia="en-AU"/>
          </w:rPr>
          <w:t>-00</w:t>
        </w:r>
        <w:r w:rsidR="00DD498F">
          <w:rPr>
            <w:rFonts w:ascii="Arial" w:hAnsi="Arial" w:cs="Arial"/>
            <w:noProof/>
            <w:sz w:val="20"/>
            <w:szCs w:val="20"/>
            <w:lang w:eastAsia="en-AU"/>
          </w:rPr>
          <w:t>1</w:t>
        </w:r>
        <w:r w:rsidR="00BD2750">
          <w:rPr>
            <w:rFonts w:ascii="Arial" w:hAnsi="Arial" w:cs="Arial"/>
            <w:noProof/>
            <w:sz w:val="20"/>
            <w:szCs w:val="20"/>
            <w:lang w:eastAsia="en-AU"/>
          </w:rPr>
          <w:t>2</w:t>
        </w:r>
        <w:r w:rsidR="00CE0410">
          <w:rPr>
            <w:rFonts w:ascii="Arial" w:hAnsi="Arial" w:cs="Arial"/>
            <w:noProof/>
            <w:sz w:val="20"/>
            <w:szCs w:val="20"/>
            <w:lang w:eastAsia="en-AU"/>
          </w:rPr>
          <w:t>E</w:t>
        </w:r>
      </w:sdtContent>
    </w:sdt>
  </w:p>
  <w:p w14:paraId="3FBDC8A2" w14:textId="77777777" w:rsidR="00C224C4" w:rsidRPr="00650BE3" w:rsidRDefault="007D6CBC" w:rsidP="00C224C4">
    <w:pPr>
      <w:ind w:right="-46"/>
      <w:rPr>
        <w:rFonts w:ascii="Arial" w:hAnsi="Arial" w:cs="Arial"/>
        <w:b/>
        <w:noProof/>
        <w:sz w:val="20"/>
        <w:szCs w:val="20"/>
        <w:lang w:eastAsia="en-AU"/>
      </w:rPr>
    </w:pPr>
    <w:r>
      <w:rPr>
        <w:rFonts w:ascii="Arial" w:hAnsi="Arial" w:cs="Arial"/>
        <w:sz w:val="20"/>
        <w:szCs w:val="20"/>
      </w:rPr>
      <w:pict w14:anchorId="3FBDC8AF">
        <v:rect id="_x0000_i1028" style="width:403.95pt;height:.9pt" o:hrpct="988" o:hrstd="t" o:hr="t" fillcolor="#a0a0a0" stroked="f"/>
      </w:pic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5" w14:textId="228F17BE" w:rsidR="00DB50A0" w:rsidRPr="00470B62" w:rsidRDefault="001F461F" w:rsidP="00DB50A0">
    <w:pPr>
      <w:jc w:val="center"/>
      <w:rPr>
        <w:rFonts w:ascii="Arial" w:hAnsi="Arial" w:cs="Arial"/>
        <w:i/>
        <w:color w:val="7B7B7B" w:themeColor="accent3" w:themeShade="BF"/>
        <w:sz w:val="40"/>
        <w:szCs w:val="40"/>
      </w:rPr>
    </w:pPr>
    <w:r>
      <w:rPr>
        <w:noProof/>
        <w:lang w:eastAsia="en-AU"/>
      </w:rPr>
      <w:drawing>
        <wp:inline distT="0" distB="0" distL="0" distR="0" wp14:anchorId="054EF08B" wp14:editId="406EAAC9">
          <wp:extent cx="3928110" cy="935666"/>
          <wp:effectExtent l="0" t="0" r="0" b="0"/>
          <wp:docPr id="2" name="Picture 2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icture 1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937395" cy="937878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3FBDC8A6" w14:textId="77777777" w:rsidR="00DB50A0" w:rsidRPr="00470B62" w:rsidRDefault="007D6CBC" w:rsidP="00DB50A0">
    <w:pPr>
      <w:jc w:val="center"/>
      <w:rPr>
        <w:rFonts w:ascii="Arial" w:hAnsi="Arial" w:cs="Arial"/>
        <w:color w:val="7B7B7B" w:themeColor="accent3" w:themeShade="BF"/>
        <w:sz w:val="40"/>
        <w:szCs w:val="40"/>
      </w:rPr>
    </w:pPr>
  </w:p>
  <w:p w14:paraId="3FBDC8A7" w14:textId="77777777" w:rsidR="00DB50A0" w:rsidRPr="00650BE3" w:rsidRDefault="006412B0" w:rsidP="00DB50A0">
    <w:pPr>
      <w:jc w:val="center"/>
      <w:rPr>
        <w:rFonts w:ascii="Arial" w:hAnsi="Arial" w:cs="Arial"/>
        <w:i/>
        <w:sz w:val="48"/>
        <w:szCs w:val="48"/>
      </w:rPr>
    </w:pPr>
    <w:r w:rsidRPr="00650BE3">
      <w:rPr>
        <w:rFonts w:ascii="Arial" w:hAnsi="Arial" w:cs="Arial"/>
        <w:i/>
        <w:sz w:val="48"/>
        <w:szCs w:val="48"/>
      </w:rPr>
      <w:t>Product Emissions Standards Act 2017</w:t>
    </w:r>
  </w:p>
  <w:p w14:paraId="3FBDC8A8" w14:textId="77777777" w:rsidR="00DB50A0" w:rsidRPr="00650BE3" w:rsidRDefault="006412B0" w:rsidP="00DB50A0">
    <w:pPr>
      <w:jc w:val="center"/>
      <w:rPr>
        <w:rFonts w:ascii="Arial" w:hAnsi="Arial" w:cs="Arial"/>
        <w:i/>
        <w:sz w:val="40"/>
        <w:szCs w:val="40"/>
      </w:rPr>
    </w:pPr>
    <w:r w:rsidRPr="00650BE3">
      <w:rPr>
        <w:rFonts w:ascii="Arial" w:hAnsi="Arial" w:cs="Arial"/>
        <w:i/>
        <w:sz w:val="40"/>
        <w:szCs w:val="40"/>
      </w:rPr>
      <w:t>Product Emissions Standards Rules 2017</w:t>
    </w:r>
  </w:p>
  <w:p w14:paraId="3FBDC8A9" w14:textId="77777777" w:rsidR="00DB50A0" w:rsidRPr="00650BE3" w:rsidRDefault="006412B0" w:rsidP="00DB50A0">
    <w:pPr>
      <w:jc w:val="center"/>
      <w:rPr>
        <w:rFonts w:ascii="Arial" w:hAnsi="Arial" w:cs="Arial"/>
      </w:rPr>
    </w:pPr>
    <w:r w:rsidRPr="00650BE3">
      <w:rPr>
        <w:rFonts w:ascii="Arial" w:hAnsi="Arial" w:cs="Arial"/>
        <w:b/>
        <w:sz w:val="40"/>
        <w:szCs w:val="40"/>
      </w:rPr>
      <w:t>Exemption Notice</w:t>
    </w:r>
  </w:p>
  <w:p w14:paraId="3FBDC8AA" w14:textId="77777777" w:rsidR="00DB50A0" w:rsidRPr="00650BE3" w:rsidRDefault="007D6CBC" w:rsidP="00DB50A0">
    <w:pPr>
      <w:rPr>
        <w:rFonts w:ascii="Arial" w:hAnsi="Arial" w:cs="Arial"/>
        <w:b/>
        <w:sz w:val="28"/>
        <w:szCs w:val="28"/>
      </w:rPr>
    </w:pPr>
  </w:p>
  <w:p w14:paraId="3FBDC8AB" w14:textId="6E882401" w:rsidR="00C224C4" w:rsidRPr="00650BE3" w:rsidRDefault="006412B0" w:rsidP="00DB50A0">
    <w:pPr>
      <w:rPr>
        <w:rFonts w:ascii="Arial" w:hAnsi="Arial" w:cs="Arial"/>
        <w:b/>
        <w:sz w:val="28"/>
        <w:szCs w:val="28"/>
      </w:rPr>
    </w:pPr>
    <w:r w:rsidRPr="00650BE3">
      <w:rPr>
        <w:rFonts w:ascii="Arial" w:hAnsi="Arial" w:cs="Arial"/>
        <w:b/>
        <w:sz w:val="28"/>
        <w:szCs w:val="28"/>
      </w:rPr>
      <w:t xml:space="preserve">Exemption No: </w:t>
    </w:r>
    <w:sdt>
      <w:sdtPr>
        <w:rPr>
          <w:rFonts w:ascii="Arial" w:hAnsi="Arial" w:cs="Arial"/>
          <w:b/>
          <w:sz w:val="28"/>
          <w:szCs w:val="28"/>
        </w:rPr>
        <w:alias w:val="nrsiee_name"/>
        <w:tag w:val="dcp|document||String|jobdone"/>
        <w:id w:val="726291014"/>
        <w:placeholder>
          <w:docPart w:val="76FB448F6309467D9ADBF08A96469190"/>
        </w:placeholder>
        <w:text/>
      </w:sdtPr>
      <w:sdtEndPr/>
      <w:sdtContent>
        <w:r>
          <w:rPr>
            <w:rFonts w:ascii="Arial" w:hAnsi="Arial" w:cs="Arial"/>
            <w:b/>
            <w:sz w:val="28"/>
            <w:szCs w:val="28"/>
          </w:rPr>
          <w:t>ECP-</w:t>
        </w:r>
        <w:r w:rsidR="0040635E">
          <w:rPr>
            <w:rFonts w:ascii="Arial" w:hAnsi="Arial" w:cs="Arial"/>
            <w:b/>
            <w:sz w:val="28"/>
            <w:szCs w:val="28"/>
          </w:rPr>
          <w:t>2</w:t>
        </w:r>
        <w:r w:rsidR="00193C83">
          <w:rPr>
            <w:rFonts w:ascii="Arial" w:hAnsi="Arial" w:cs="Arial"/>
            <w:b/>
            <w:sz w:val="28"/>
            <w:szCs w:val="28"/>
          </w:rPr>
          <w:t>1</w:t>
        </w:r>
        <w:r>
          <w:rPr>
            <w:rFonts w:ascii="Arial" w:hAnsi="Arial" w:cs="Arial"/>
            <w:b/>
            <w:sz w:val="28"/>
            <w:szCs w:val="28"/>
          </w:rPr>
          <w:t>-00</w:t>
        </w:r>
        <w:r w:rsidR="006A1854">
          <w:rPr>
            <w:rFonts w:ascii="Arial" w:hAnsi="Arial" w:cs="Arial"/>
            <w:b/>
            <w:sz w:val="28"/>
            <w:szCs w:val="28"/>
          </w:rPr>
          <w:t>12</w:t>
        </w:r>
        <w:r w:rsidR="00E07D2E">
          <w:rPr>
            <w:rFonts w:ascii="Arial" w:hAnsi="Arial" w:cs="Arial"/>
            <w:b/>
            <w:sz w:val="28"/>
            <w:szCs w:val="28"/>
          </w:rPr>
          <w:t>E</w:t>
        </w:r>
      </w:sdtContent>
    </w:sdt>
  </w:p>
  <w:p w14:paraId="3FBDC8AC" w14:textId="77777777" w:rsidR="00DB50A0" w:rsidRPr="00DB50A0" w:rsidRDefault="007D6CBC" w:rsidP="00DB50A0">
    <w:pPr>
      <w:rPr>
        <w:rFonts w:ascii="Arial" w:hAnsi="Arial" w:cs="Arial"/>
        <w:b/>
        <w:color w:val="7B7B7B" w:themeColor="accent3" w:themeShade="BF"/>
        <w:sz w:val="28"/>
        <w:szCs w:val="28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BFB3CF9"/>
    <w:multiLevelType w:val="hybridMultilevel"/>
    <w:tmpl w:val="DBDE93FC"/>
    <w:lvl w:ilvl="0" w:tplc="E0746582">
      <w:start w:val="1"/>
      <w:numFmt w:val="decimal"/>
      <w:lvlText w:val="%1."/>
      <w:lvlJc w:val="left"/>
      <w:pPr>
        <w:ind w:left="720" w:hanging="360"/>
      </w:pPr>
    </w:lvl>
    <w:lvl w:ilvl="1" w:tplc="A208B8C0" w:tentative="1">
      <w:start w:val="1"/>
      <w:numFmt w:val="lowerLetter"/>
      <w:lvlText w:val="%2."/>
      <w:lvlJc w:val="left"/>
      <w:pPr>
        <w:ind w:left="1440" w:hanging="360"/>
      </w:pPr>
    </w:lvl>
    <w:lvl w:ilvl="2" w:tplc="2FC87706" w:tentative="1">
      <w:start w:val="1"/>
      <w:numFmt w:val="lowerRoman"/>
      <w:lvlText w:val="%3."/>
      <w:lvlJc w:val="right"/>
      <w:pPr>
        <w:ind w:left="2160" w:hanging="180"/>
      </w:pPr>
    </w:lvl>
    <w:lvl w:ilvl="3" w:tplc="C0F85B98" w:tentative="1">
      <w:start w:val="1"/>
      <w:numFmt w:val="decimal"/>
      <w:lvlText w:val="%4."/>
      <w:lvlJc w:val="left"/>
      <w:pPr>
        <w:ind w:left="2880" w:hanging="360"/>
      </w:pPr>
    </w:lvl>
    <w:lvl w:ilvl="4" w:tplc="3398D99E" w:tentative="1">
      <w:start w:val="1"/>
      <w:numFmt w:val="lowerLetter"/>
      <w:lvlText w:val="%5."/>
      <w:lvlJc w:val="left"/>
      <w:pPr>
        <w:ind w:left="3600" w:hanging="360"/>
      </w:pPr>
    </w:lvl>
    <w:lvl w:ilvl="5" w:tplc="21424DE2" w:tentative="1">
      <w:start w:val="1"/>
      <w:numFmt w:val="lowerRoman"/>
      <w:lvlText w:val="%6."/>
      <w:lvlJc w:val="right"/>
      <w:pPr>
        <w:ind w:left="4320" w:hanging="180"/>
      </w:pPr>
    </w:lvl>
    <w:lvl w:ilvl="6" w:tplc="34421B02" w:tentative="1">
      <w:start w:val="1"/>
      <w:numFmt w:val="decimal"/>
      <w:lvlText w:val="%7."/>
      <w:lvlJc w:val="left"/>
      <w:pPr>
        <w:ind w:left="5040" w:hanging="360"/>
      </w:pPr>
    </w:lvl>
    <w:lvl w:ilvl="7" w:tplc="91FE4498" w:tentative="1">
      <w:start w:val="1"/>
      <w:numFmt w:val="lowerLetter"/>
      <w:lvlText w:val="%8."/>
      <w:lvlJc w:val="left"/>
      <w:pPr>
        <w:ind w:left="5760" w:hanging="360"/>
      </w:pPr>
    </w:lvl>
    <w:lvl w:ilvl="8" w:tplc="02BC360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B1C5B23"/>
    <w:multiLevelType w:val="hybridMultilevel"/>
    <w:tmpl w:val="152A6528"/>
    <w:lvl w:ilvl="0" w:tplc="8FBEDABE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43BAA4CC" w:tentative="1">
      <w:start w:val="1"/>
      <w:numFmt w:val="lowerLetter"/>
      <w:lvlText w:val="%2."/>
      <w:lvlJc w:val="left"/>
      <w:pPr>
        <w:ind w:left="1440" w:hanging="360"/>
      </w:pPr>
    </w:lvl>
    <w:lvl w:ilvl="2" w:tplc="C0FC09DC" w:tentative="1">
      <w:start w:val="1"/>
      <w:numFmt w:val="lowerRoman"/>
      <w:lvlText w:val="%3."/>
      <w:lvlJc w:val="right"/>
      <w:pPr>
        <w:ind w:left="2160" w:hanging="180"/>
      </w:pPr>
    </w:lvl>
    <w:lvl w:ilvl="3" w:tplc="7862B346" w:tentative="1">
      <w:start w:val="1"/>
      <w:numFmt w:val="decimal"/>
      <w:lvlText w:val="%4."/>
      <w:lvlJc w:val="left"/>
      <w:pPr>
        <w:ind w:left="2880" w:hanging="360"/>
      </w:pPr>
    </w:lvl>
    <w:lvl w:ilvl="4" w:tplc="073E3102" w:tentative="1">
      <w:start w:val="1"/>
      <w:numFmt w:val="lowerLetter"/>
      <w:lvlText w:val="%5."/>
      <w:lvlJc w:val="left"/>
      <w:pPr>
        <w:ind w:left="3600" w:hanging="360"/>
      </w:pPr>
    </w:lvl>
    <w:lvl w:ilvl="5" w:tplc="7DC459BC" w:tentative="1">
      <w:start w:val="1"/>
      <w:numFmt w:val="lowerRoman"/>
      <w:lvlText w:val="%6."/>
      <w:lvlJc w:val="right"/>
      <w:pPr>
        <w:ind w:left="4320" w:hanging="180"/>
      </w:pPr>
    </w:lvl>
    <w:lvl w:ilvl="6" w:tplc="F6F6C69A" w:tentative="1">
      <w:start w:val="1"/>
      <w:numFmt w:val="decimal"/>
      <w:lvlText w:val="%7."/>
      <w:lvlJc w:val="left"/>
      <w:pPr>
        <w:ind w:left="5040" w:hanging="360"/>
      </w:pPr>
    </w:lvl>
    <w:lvl w:ilvl="7" w:tplc="7B282B2C" w:tentative="1">
      <w:start w:val="1"/>
      <w:numFmt w:val="lowerLetter"/>
      <w:lvlText w:val="%8."/>
      <w:lvlJc w:val="left"/>
      <w:pPr>
        <w:ind w:left="5760" w:hanging="360"/>
      </w:pPr>
    </w:lvl>
    <w:lvl w:ilvl="8" w:tplc="7CB6F73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7A391ED7"/>
    <w:multiLevelType w:val="hybridMultilevel"/>
    <w:tmpl w:val="E7540E76"/>
    <w:lvl w:ilvl="0" w:tplc="00448E4C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5EE86506" w:tentative="1">
      <w:start w:val="1"/>
      <w:numFmt w:val="lowerLetter"/>
      <w:lvlText w:val="%2."/>
      <w:lvlJc w:val="left"/>
      <w:pPr>
        <w:ind w:left="1440" w:hanging="360"/>
      </w:pPr>
    </w:lvl>
    <w:lvl w:ilvl="2" w:tplc="2E1C5EB2" w:tentative="1">
      <w:start w:val="1"/>
      <w:numFmt w:val="lowerRoman"/>
      <w:lvlText w:val="%3."/>
      <w:lvlJc w:val="right"/>
      <w:pPr>
        <w:ind w:left="2160" w:hanging="180"/>
      </w:pPr>
    </w:lvl>
    <w:lvl w:ilvl="3" w:tplc="4658F44E" w:tentative="1">
      <w:start w:val="1"/>
      <w:numFmt w:val="decimal"/>
      <w:lvlText w:val="%4."/>
      <w:lvlJc w:val="left"/>
      <w:pPr>
        <w:ind w:left="2880" w:hanging="360"/>
      </w:pPr>
    </w:lvl>
    <w:lvl w:ilvl="4" w:tplc="D4AAFF86" w:tentative="1">
      <w:start w:val="1"/>
      <w:numFmt w:val="lowerLetter"/>
      <w:lvlText w:val="%5."/>
      <w:lvlJc w:val="left"/>
      <w:pPr>
        <w:ind w:left="3600" w:hanging="360"/>
      </w:pPr>
    </w:lvl>
    <w:lvl w:ilvl="5" w:tplc="55B6AAB6" w:tentative="1">
      <w:start w:val="1"/>
      <w:numFmt w:val="lowerRoman"/>
      <w:lvlText w:val="%6."/>
      <w:lvlJc w:val="right"/>
      <w:pPr>
        <w:ind w:left="4320" w:hanging="180"/>
      </w:pPr>
    </w:lvl>
    <w:lvl w:ilvl="6" w:tplc="B762BFCC" w:tentative="1">
      <w:start w:val="1"/>
      <w:numFmt w:val="decimal"/>
      <w:lvlText w:val="%7."/>
      <w:lvlJc w:val="left"/>
      <w:pPr>
        <w:ind w:left="5040" w:hanging="360"/>
      </w:pPr>
    </w:lvl>
    <w:lvl w:ilvl="7" w:tplc="82742580" w:tentative="1">
      <w:start w:val="1"/>
      <w:numFmt w:val="lowerLetter"/>
      <w:lvlText w:val="%8."/>
      <w:lvlJc w:val="left"/>
      <w:pPr>
        <w:ind w:left="5760" w:hanging="360"/>
      </w:pPr>
    </w:lvl>
    <w:lvl w:ilvl="8" w:tplc="F6364118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0"/>
  </w:num>
  <w:num w:numId="2">
    <w:abstractNumId w:val="2"/>
  </w:num>
  <w:num w:numId="3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defaultTabStop w:val="720"/>
  <w:characterSpacingControl w:val="doNotCompress"/>
  <w:hdrShapeDefaults>
    <o:shapedefaults v:ext="edit" spidmax="205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yMDE0tzAwNrcwMTA0tzRS0lEKTi0uzszPAykwqQUAw9SwuSwAAAA="/>
  </w:docVars>
  <w:rsids>
    <w:rsidRoot w:val="00E4386B"/>
    <w:rsid w:val="000055ED"/>
    <w:rsid w:val="00046AD7"/>
    <w:rsid w:val="00054CBD"/>
    <w:rsid w:val="00070017"/>
    <w:rsid w:val="00090B84"/>
    <w:rsid w:val="00104935"/>
    <w:rsid w:val="00157AB8"/>
    <w:rsid w:val="00193C83"/>
    <w:rsid w:val="00197E52"/>
    <w:rsid w:val="001D7DF1"/>
    <w:rsid w:val="001F461F"/>
    <w:rsid w:val="00250F86"/>
    <w:rsid w:val="002548F1"/>
    <w:rsid w:val="00263315"/>
    <w:rsid w:val="00272F3B"/>
    <w:rsid w:val="002961EE"/>
    <w:rsid w:val="00296A98"/>
    <w:rsid w:val="002B000B"/>
    <w:rsid w:val="002B7391"/>
    <w:rsid w:val="002B76BC"/>
    <w:rsid w:val="002C5A3B"/>
    <w:rsid w:val="00304335"/>
    <w:rsid w:val="00313287"/>
    <w:rsid w:val="0039277E"/>
    <w:rsid w:val="0040635E"/>
    <w:rsid w:val="00406491"/>
    <w:rsid w:val="00413130"/>
    <w:rsid w:val="0042096F"/>
    <w:rsid w:val="004522C5"/>
    <w:rsid w:val="00491A93"/>
    <w:rsid w:val="0050630F"/>
    <w:rsid w:val="00512669"/>
    <w:rsid w:val="00527564"/>
    <w:rsid w:val="0053506E"/>
    <w:rsid w:val="005359B1"/>
    <w:rsid w:val="00567A8A"/>
    <w:rsid w:val="005A4955"/>
    <w:rsid w:val="005B63F0"/>
    <w:rsid w:val="00606F34"/>
    <w:rsid w:val="0062696F"/>
    <w:rsid w:val="00627BE2"/>
    <w:rsid w:val="00637EC9"/>
    <w:rsid w:val="006412B0"/>
    <w:rsid w:val="006441BF"/>
    <w:rsid w:val="00644601"/>
    <w:rsid w:val="00670C6C"/>
    <w:rsid w:val="006735B1"/>
    <w:rsid w:val="00677636"/>
    <w:rsid w:val="0068277E"/>
    <w:rsid w:val="006A1854"/>
    <w:rsid w:val="006B1EBE"/>
    <w:rsid w:val="006B24C2"/>
    <w:rsid w:val="006B68AB"/>
    <w:rsid w:val="006D09AF"/>
    <w:rsid w:val="006D3C35"/>
    <w:rsid w:val="0070623E"/>
    <w:rsid w:val="0073489B"/>
    <w:rsid w:val="00761C24"/>
    <w:rsid w:val="00793CD5"/>
    <w:rsid w:val="007D6CBC"/>
    <w:rsid w:val="00806064"/>
    <w:rsid w:val="008556A6"/>
    <w:rsid w:val="008666B8"/>
    <w:rsid w:val="00893AB3"/>
    <w:rsid w:val="008B559E"/>
    <w:rsid w:val="008C6D62"/>
    <w:rsid w:val="008D17B0"/>
    <w:rsid w:val="008E3CE1"/>
    <w:rsid w:val="0090390E"/>
    <w:rsid w:val="00927D3D"/>
    <w:rsid w:val="00936E96"/>
    <w:rsid w:val="00955461"/>
    <w:rsid w:val="00962B0C"/>
    <w:rsid w:val="00970E8B"/>
    <w:rsid w:val="00985796"/>
    <w:rsid w:val="009C2421"/>
    <w:rsid w:val="009E178E"/>
    <w:rsid w:val="009E2FF7"/>
    <w:rsid w:val="009F7208"/>
    <w:rsid w:val="00A27D72"/>
    <w:rsid w:val="00A34954"/>
    <w:rsid w:val="00A44592"/>
    <w:rsid w:val="00A548DB"/>
    <w:rsid w:val="00A85A46"/>
    <w:rsid w:val="00A876CB"/>
    <w:rsid w:val="00AB319B"/>
    <w:rsid w:val="00AC46AB"/>
    <w:rsid w:val="00AC5F65"/>
    <w:rsid w:val="00AD4884"/>
    <w:rsid w:val="00AF1AD0"/>
    <w:rsid w:val="00AF2693"/>
    <w:rsid w:val="00AF4445"/>
    <w:rsid w:val="00B14AEE"/>
    <w:rsid w:val="00B25EBE"/>
    <w:rsid w:val="00B316EF"/>
    <w:rsid w:val="00B451C9"/>
    <w:rsid w:val="00B65911"/>
    <w:rsid w:val="00B67B89"/>
    <w:rsid w:val="00B82D4E"/>
    <w:rsid w:val="00B9460C"/>
    <w:rsid w:val="00BA4223"/>
    <w:rsid w:val="00BA50FC"/>
    <w:rsid w:val="00BC5E6C"/>
    <w:rsid w:val="00BD2750"/>
    <w:rsid w:val="00BF361A"/>
    <w:rsid w:val="00C964B5"/>
    <w:rsid w:val="00CC51F8"/>
    <w:rsid w:val="00CE0410"/>
    <w:rsid w:val="00CE728C"/>
    <w:rsid w:val="00D00BEF"/>
    <w:rsid w:val="00D10144"/>
    <w:rsid w:val="00D30F32"/>
    <w:rsid w:val="00D33E4A"/>
    <w:rsid w:val="00D34661"/>
    <w:rsid w:val="00D46751"/>
    <w:rsid w:val="00D83B24"/>
    <w:rsid w:val="00D863CC"/>
    <w:rsid w:val="00DB1CA7"/>
    <w:rsid w:val="00DB232F"/>
    <w:rsid w:val="00DB373F"/>
    <w:rsid w:val="00DD498F"/>
    <w:rsid w:val="00DE7E86"/>
    <w:rsid w:val="00E07D2E"/>
    <w:rsid w:val="00E4386B"/>
    <w:rsid w:val="00E63EC4"/>
    <w:rsid w:val="00E66F9D"/>
    <w:rsid w:val="00E75182"/>
    <w:rsid w:val="00E83F99"/>
    <w:rsid w:val="00EB7DF6"/>
    <w:rsid w:val="00ED1136"/>
    <w:rsid w:val="00ED6AC7"/>
    <w:rsid w:val="00EF34F0"/>
    <w:rsid w:val="00F71676"/>
    <w:rsid w:val="00F86A61"/>
    <w:rsid w:val="00FA1F6E"/>
    <w:rsid w:val="00FC4947"/>
    <w:rsid w:val="00FD73B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3"/>
    <o:shapelayout v:ext="edit">
      <o:idmap v:ext="edit" data="2"/>
    </o:shapelayout>
  </w:shapeDefaults>
  <w:decimalSymbol w:val="."/>
  <w:listSeparator w:val=","/>
  <w14:docId w14:val="3FBDC844"/>
  <w15:docId w15:val="{BF248B1F-286B-4B5D-853A-1708A40128A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99"/>
    <w:qFormat/>
    <w:rsid w:val="00C224C4"/>
    <w:pPr>
      <w:spacing w:after="200" w:line="276" w:lineRule="auto"/>
    </w:pPr>
    <w:rPr>
      <w:lang w:val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C224C4"/>
  </w:style>
  <w:style w:type="paragraph" w:styleId="Footer">
    <w:name w:val="footer"/>
    <w:basedOn w:val="Normal"/>
    <w:link w:val="Foot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C224C4"/>
  </w:style>
  <w:style w:type="table" w:styleId="TableGrid">
    <w:name w:val="Table Grid"/>
    <w:basedOn w:val="TableNormal"/>
    <w:uiPriority w:val="59"/>
    <w:rsid w:val="00C224C4"/>
    <w:pPr>
      <w:spacing w:after="0" w:line="240" w:lineRule="auto"/>
    </w:pPr>
    <w:rPr>
      <w:lang w:val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C224C4"/>
    <w:pPr>
      <w:ind w:left="720"/>
      <w:contextualSpacing/>
    </w:pPr>
  </w:style>
  <w:style w:type="character" w:styleId="PlaceholderText">
    <w:name w:val="Placeholder Text"/>
    <w:basedOn w:val="DefaultParagraphFont"/>
    <w:uiPriority w:val="99"/>
    <w:semiHidden/>
    <w:rsid w:val="00FD4F2C"/>
    <w:rPr>
      <w:color w:val="808080"/>
    </w:rPr>
  </w:style>
  <w:style w:type="character" w:styleId="CommentReference">
    <w:name w:val="annotation reference"/>
    <w:basedOn w:val="DefaultParagraphFont"/>
    <w:uiPriority w:val="99"/>
    <w:semiHidden/>
    <w:unhideWhenUsed/>
    <w:rsid w:val="00C964B5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C964B5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C964B5"/>
    <w:rPr>
      <w:sz w:val="20"/>
      <w:szCs w:val="20"/>
      <w:lang w:val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964B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964B5"/>
    <w:rPr>
      <w:b/>
      <w:bCs/>
      <w:sz w:val="20"/>
      <w:szCs w:val="20"/>
      <w:lang w:val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C964B5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64B5"/>
    <w:rPr>
      <w:rFonts w:ascii="Segoe UI" w:hAnsi="Segoe UI" w:cs="Segoe UI"/>
      <w:sz w:val="18"/>
      <w:szCs w:val="18"/>
      <w:lang w:val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footer" Target="footer2.xml"/><Relationship Id="rId11" Type="http://schemas.openxmlformats.org/officeDocument/2006/relationships/webSettings" Target="webSettings.xml"/><Relationship Id="rId6" Type="http://schemas.openxmlformats.org/officeDocument/2006/relationships/customXml" Target="../customXml/item6.xml"/><Relationship Id="rId5" Type="http://schemas.openxmlformats.org/officeDocument/2006/relationships/customXml" Target="../customXml/item5.xml"/><Relationship Id="rId15" Type="http://schemas.openxmlformats.org/officeDocument/2006/relationships/image" Target="cid:image001.jpg@01D4030C.B8B33470" TargetMode="External"/><Relationship Id="rId23" Type="http://schemas.openxmlformats.org/officeDocument/2006/relationships/theme" Target="theme/theme1.xml"/><Relationship Id="rId10" Type="http://schemas.openxmlformats.org/officeDocument/2006/relationships/settings" Target="settings.xml"/><Relationship Id="rId19" Type="http://schemas.openxmlformats.org/officeDocument/2006/relationships/header" Target="header3.xml"/><Relationship Id="rId22" Type="http://schemas.openxmlformats.org/officeDocument/2006/relationships/glossaryDocument" Target="glossary/document.xml"/><Relationship Id="rId9" Type="http://schemas.openxmlformats.org/officeDocument/2006/relationships/styles" Target="styles.xml"/><Relationship Id="rId14" Type="http://schemas.openxmlformats.org/officeDocument/2006/relationships/image" Target="media/image1.jpe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EFC2B705A389426DB83BC8844BE2B4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69B27AF-62AD-4450-87B7-BC3183D7D98E}"/>
      </w:docPartPr>
      <w:docPartBody>
        <w:p w:rsidR="00925E50" w:rsidRDefault="00EE6411"/>
      </w:docPartBody>
    </w:docPart>
    <w:docPart>
      <w:docPartPr>
        <w:name w:val="76FB448F6309467D9ADBF08A9646919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0C74C4E-9CBF-482C-B493-ADC1EDD45C4B}"/>
      </w:docPartPr>
      <w:docPartBody>
        <w:p w:rsidR="00925E50" w:rsidRDefault="00EE6411"/>
      </w:docPartBody>
    </w:docPart>
    <w:docPart>
      <w:docPartPr>
        <w:name w:val="A6B2CAAE6E4142EA81768618EC0EAE5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244BD5-AEFC-449A-95D4-928842B63C67}"/>
      </w:docPartPr>
      <w:docPartBody>
        <w:p w:rsidR="00925E50" w:rsidRDefault="00EE6411"/>
      </w:docPartBody>
    </w:docPart>
    <w:docPart>
      <w:docPartPr>
        <w:name w:val="9B935A7AEB4B4D1E9377DBDEE03165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A50A437-106B-4B3B-B4A5-B748628B48B0}"/>
      </w:docPartPr>
      <w:docPartBody>
        <w:p w:rsidR="000275A4" w:rsidRDefault="00EE6411"/>
      </w:docPartBody>
    </w:docPart>
    <w:docPart>
      <w:docPartPr>
        <w:name w:val="3E092B2DC86843EC8D0B87DC96272E4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B7434B4-72FE-4AFD-B9F9-740B1D71F32D}"/>
      </w:docPartPr>
      <w:docPartBody>
        <w:p w:rsidR="00F2558C" w:rsidRDefault="00EE6411"/>
      </w:docPartBody>
    </w:docPart>
    <w:docPart>
      <w:docPartPr>
        <w:name w:val="A03114EE1435487EB94CD8D787FFC76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C6795F2-88CE-4EDA-BC69-2FEB413D09E5}"/>
      </w:docPartPr>
      <w:docPartBody>
        <w:p w:rsidR="00F2558C" w:rsidRDefault="00EE6411"/>
      </w:docPartBody>
    </w:docPart>
    <w:docPart>
      <w:docPartPr>
        <w:name w:val="D6A6AA68790A4D31A3DF19A05E92130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F08FA46-50BB-4DFE-A0AB-CA47A935D2BB}"/>
      </w:docPartPr>
      <w:docPartBody>
        <w:p w:rsidR="00F2558C" w:rsidRDefault="00EE6411"/>
      </w:docPartBody>
    </w:docPart>
    <w:docPart>
      <w:docPartPr>
        <w:name w:val="D7861D6D524340228DF51B19D9FDE79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ACC9209-5B0D-4E2C-A2E5-11D568DAEE79}"/>
      </w:docPartPr>
      <w:docPartBody>
        <w:p w:rsidR="00F2558C" w:rsidRDefault="00EE6411"/>
      </w:docPartBody>
    </w:docPart>
    <w:docPart>
      <w:docPartPr>
        <w:name w:val="CC2F1AC3427C40CC8C3733774A23190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FBB6779-9EC7-48AE-A663-89B132692F6C}"/>
      </w:docPartPr>
      <w:docPartBody>
        <w:p w:rsidR="00F2558C" w:rsidRDefault="00EE6411"/>
      </w:docPartBody>
    </w:docPart>
    <w:docPart>
      <w:docPartPr>
        <w:name w:val="C3DA25D308624B35AB9D20C503317E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436C8C6-AF43-4F99-9C43-43223CDFFEC7}"/>
      </w:docPartPr>
      <w:docPartBody>
        <w:p w:rsidR="003C76CF" w:rsidRDefault="003C76CF"/>
      </w:docPartBody>
    </w:docPart>
    <w:docPart>
      <w:docPartPr>
        <w:name w:val="21476278C6A5470EBB29E4DEDDD198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956DF87-F9DF-44B0-A6EC-EB74DF335672}"/>
      </w:docPartPr>
      <w:docPartBody>
        <w:p w:rsidR="003C76CF" w:rsidRDefault="003C76CF"/>
      </w:docPartBody>
    </w:docPart>
    <w:docPart>
      <w:docPartPr>
        <w:name w:val="AA836D3E15444285ABD12021593F5BF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8B62183-6E47-49B0-BADC-291486B5A33B}"/>
      </w:docPartPr>
      <w:docPartBody>
        <w:p w:rsidR="003C76CF" w:rsidRDefault="003C76CF"/>
      </w:docPartBody>
    </w:docPart>
    <w:docPart>
      <w:docPartPr>
        <w:name w:val="302EE2C9BA6F44FDA3216DDAAFC5CD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1E6D156-BEB0-4CAC-982D-69E7902F5544}"/>
      </w:docPartPr>
      <w:docPartBody>
        <w:p w:rsidR="003C76CF" w:rsidRDefault="003C76CF"/>
      </w:docPartBody>
    </w:docPart>
    <w:docPart>
      <w:docPartPr>
        <w:name w:val="8A5F4C42FD0B4171B8764831AF113C8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3E0EF0B-5561-4E8A-87F6-61AEB9FE88A3}"/>
      </w:docPartPr>
      <w:docPartBody>
        <w:p w:rsidR="00556DCC" w:rsidRDefault="00556DCC"/>
      </w:docPartBody>
    </w:docPart>
    <w:docPart>
      <w:docPartPr>
        <w:name w:val="6AA234D7052E42C2A5658575FAD0148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AB423FA-7C30-4342-BD9B-12BB153BBE2D}"/>
      </w:docPartPr>
      <w:docPartBody>
        <w:p w:rsidR="004A0319" w:rsidRDefault="004A0319"/>
      </w:docPartBody>
    </w:docPart>
    <w:docPart>
      <w:docPartPr>
        <w:name w:val="A8977724912A4C7C9730E1232D83A18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F5429E1-E9A7-4860-A867-9489CF64DD26}"/>
      </w:docPartPr>
      <w:docPartBody>
        <w:p w:rsidR="00902ADE" w:rsidRDefault="00902ADE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B0FD3"/>
    <w:rsid w:val="000F31FF"/>
    <w:rsid w:val="001326D8"/>
    <w:rsid w:val="001535E1"/>
    <w:rsid w:val="00183259"/>
    <w:rsid w:val="00226DF1"/>
    <w:rsid w:val="00322D8D"/>
    <w:rsid w:val="003C76CF"/>
    <w:rsid w:val="003E57E8"/>
    <w:rsid w:val="003F5867"/>
    <w:rsid w:val="004102D9"/>
    <w:rsid w:val="004A0319"/>
    <w:rsid w:val="00556DCC"/>
    <w:rsid w:val="005D0689"/>
    <w:rsid w:val="0069384A"/>
    <w:rsid w:val="0071709E"/>
    <w:rsid w:val="007A39E7"/>
    <w:rsid w:val="007F5709"/>
    <w:rsid w:val="00902ADE"/>
    <w:rsid w:val="009235BF"/>
    <w:rsid w:val="00932345"/>
    <w:rsid w:val="00937ACF"/>
    <w:rsid w:val="009528E7"/>
    <w:rsid w:val="00AD7AD9"/>
    <w:rsid w:val="00BF156E"/>
    <w:rsid w:val="00C31882"/>
    <w:rsid w:val="00C54417"/>
    <w:rsid w:val="00D36216"/>
    <w:rsid w:val="00D5252E"/>
    <w:rsid w:val="00E52CB1"/>
    <w:rsid w:val="00E638FD"/>
    <w:rsid w:val="00EE6411"/>
    <w:rsid w:val="00F04606"/>
    <w:rsid w:val="00FB0FD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6472BF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PIRE Document" ma:contentTypeID="0x01010087E80B6A94CF17418D78389AE32387B5003ED15C0959B7D344ABC116539F0D6F9C" ma:contentTypeVersion="8" ma:contentTypeDescription="SPIRE Document" ma:contentTypeScope="" ma:versionID="0c3a89ef97003180edc583be28382a99">
  <xsd:schema xmlns:xsd="http://www.w3.org/2001/XMLSchema" xmlns:xs="http://www.w3.org/2001/XMLSchema" xmlns:p="http://schemas.microsoft.com/office/2006/metadata/properties" xmlns:ns2="1201fbac-4e05-4e09-943f-b1daffa0ea6b" xmlns:ns3="http://schemas.microsoft.com/sharepoint/v4" targetNamespace="http://schemas.microsoft.com/office/2006/metadata/properties" ma:root="true" ma:fieldsID="1d6abb3dac6ad3bcb1e163ef892bff7d" ns2:_="" ns3:_="">
    <xsd:import namespace="1201fbac-4e05-4e09-943f-b1daffa0ea6b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ocumentDescription" minOccurs="0"/>
                <xsd:element ref="ns2:Approval" minOccurs="0"/>
                <xsd:element ref="ns2:RecordNumber" minOccurs="0"/>
                <xsd:element ref="ns2:Function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1fbac-4e05-4e09-943f-b1daffa0ea6b" elementFormDefault="qualified">
    <xsd:import namespace="http://schemas.microsoft.com/office/2006/documentManagement/types"/>
    <xsd:import namespace="http://schemas.microsoft.com/office/infopath/2007/PartnerControls"/>
    <xsd:element name="DocumentDescription" ma:index="8" nillable="true" ma:displayName="Document Description" ma:description="Document Description. Max 255 characters" ma:internalName="DocumentDescription">
      <xsd:simpleType>
        <xsd:restriction base="dms:Note">
          <xsd:maxLength value="255"/>
        </xsd:restriction>
      </xsd:simpleType>
    </xsd:element>
    <xsd:element name="Approval" ma:index="9" nillable="true" ma:displayName="Approval" ma:default="" ma:description="Select the approval status of the document" ma:format="Dropdown" ma:internalName="Approval">
      <xsd:simpleType>
        <xsd:restriction base="dms:Choice">
          <xsd:enumeration value="For Review"/>
          <xsd:enumeration value="Approved"/>
          <xsd:enumeration value="Superseded"/>
          <xsd:enumeration value="Cancelled"/>
        </xsd:restriction>
      </xsd:simpleType>
    </xsd:element>
    <xsd:element name="RecordNumber" ma:index="10" nillable="true" ma:displayName="Record Number" ma:description="RecordPoint Record Number" ma:internalName="RecordNumber">
      <xsd:simpleType>
        <xsd:restriction base="dms:Text"/>
      </xsd:simpleType>
    </xsd:element>
    <xsd:element name="Function" ma:index="11" nillable="true" ma:displayName="Function" ma:default="Regulation" ma:description="Select the relevance function" ma:format="Dropdown" ma:hidden="true" ma:internalName="Function" ma:readOnly="false">
      <xsd:simpleType>
        <xsd:restriction base="dms:Choice">
          <xsd:enumeration value="Administration"/>
          <xsd:enumeration value="International"/>
          <xsd:enumeration value="OHS"/>
          <xsd:enumeration value="Legal"/>
          <xsd:enumeration value="Personnel"/>
          <xsd:enumeration value="Program Admin"/>
          <xsd:enumeration value="Project"/>
          <xsd:enumeration value="Property"/>
          <xsd:enumeration value="Regulation"/>
          <xsd:enumeration value="Technology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letter>
  <document>
    <row>
      <nrsiee_name>ECP-19-0014</nrsiee_name>
      <nrsiee_enddateforexemption>1/01/2021</nrsiee_enddateforexemption>
      <nrsiee_enddateforexemption_ovalue>2021-01-01T00:00:00+11:00</nrsiee_enddateforexemption_ovalue>
      <nrsieear_exemptenginecount>10</nrsieear_exemptenginecount>
      <nrsiee_exemptioncategory>(b) Testing, evaluation or display</nrsiee_exemptioncategory>
      <nrsiee_exemptioncategory_ovalue>380000001</nrsiee_exemptioncategory_ovalue>
      <nrsiee_nrsieeapplicationid>{0957C745-D4E4-E911-BF3D-005056842AD1}</nrsiee_nrsieeapplicationid>
      <nrsiee_applicantorganisation_sewpac_abn>76004881145</nrsiee_applicantorganisation_sewpac_abn>
      <nrsiee_applicantorganisation_name>STIHL Australia Pty Ltd</nrsiee_applicantorganisation_name>
      <nrsiee_delegate_fullname>David Jeffery</nrsiee_delegate_fullname>
    </row>
  </document>
  <table1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{3057C745-D4E4-E911-BF3D-005056842AD1}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 Australia</nrsiee_make>
      <nrsiee_modelname>FS 230</nrsiee_modelname>
      <nrsiee_exemptengineid>{3157C745-D4E4-E911-BF3D-005056842AD1}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WP 230</nrsiee_modelname>
      <nrsiee_exemptengineid>{3257C745-D4E4-E911-BF3D-005056842AD1}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{3757C745-D4E4-E911-BF3D-005056842AD1}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{5457C745-D4E4-E911-BF3D-005056842AD1}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{5557C745-D4E4-E911-BF3D-005056842AD1}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VS Engine</nrsiee_modelname>
      <nrsiee_exemptengineid>{6657C745-D4E4-E911-BF3D-005056842AD1}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GH Engine</nrsiee_modelname>
      <nrsiee_exemptengineid>{6857C745-D4E4-E911-BF3D-005056842AD1}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{7257C745-D4E4-E911-BF3D-005056842AD1}</nrsiee_exemptengineid>
    </row>
  </table1>
  <table2>
    <row>
      <nrsiee_nrsieerecommendationid>{7185B5C3-96E5-E911-BF3D-005056842AD1}</nrsiee_nrsieerecommendationid>
      <nrsiee_nrsieecertificate_nrsiee_nrsieecertificate_nrsiee_nrsieecertificateid_nrsieear_nrsieecondition_nrsieear_conditiontext>The import and testing of the ECPs must be completed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The ECPs must be securely stored on STIHL Australia Pty Ltd premises and marked in such a manner that they are clearly identifiable as ECPs imported under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A copy of this exemption must be clearly displayed in the area(s) of the STIHL Australia Pty Ltd premises where the ECPs are stored.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When the ECPs have been utilised for the purpose of this exemption and are no longer required, they must destroyed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If requested by the Department, STIHL Australia Pty Ltd must be able to submit a report relating to compliance with the conditions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This exemption is for a total of twenty-four (24) ECPs (14 lawn mowers, 4 grass trimmers, 4 water pumps and 2 shredder clippers) to be used for testing by STIHL Australia Pty Ltd staff only.</nrsiee_nrsieecertificate_nrsiee_nrsieecertificate_nrsiee_nrsieecertificateid_nrsieear_nrsieecondition_nrsieear_conditiontext>
    </row>
  </table2>
</letter>
</file>

<file path=customXml/item4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mbargoed xmlns="ac7ce04e-ea5d-4d46-bab0-39b1fa6a6f36">false</Embargoed>
  </documentManagement>
</p:properties>
</file>

<file path=customXml/item6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6FD6131ACCD942B99EE496FC609FF4" ma:contentTypeVersion="14" ma:contentTypeDescription="Create a new document." ma:contentTypeScope="" ma:versionID="5ac5b7171d34391e02205fbe47fc11af">
  <xsd:schema xmlns:xsd="http://www.w3.org/2001/XMLSchema" xmlns:xs="http://www.w3.org/2001/XMLSchema" xmlns:p="http://schemas.microsoft.com/office/2006/metadata/properties" xmlns:ns2="ac7ce04e-ea5d-4d46-bab0-39b1fa6a6f36" xmlns:ns3="425a5c30-4c2f-474f-aa2f-443e46b3d189" targetNamespace="http://schemas.microsoft.com/office/2006/metadata/properties" ma:root="true" ma:fieldsID="91d6c043d6d31e4249bddbe0bc290ad9" ns2:_="" ns3:_="">
    <xsd:import namespace="ac7ce04e-ea5d-4d46-bab0-39b1fa6a6f36"/>
    <xsd:import namespace="425a5c30-4c2f-474f-aa2f-443e46b3d18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Embargoed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2:MediaServiceLocation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7ce04e-ea5d-4d46-bab0-39b1fa6a6f3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Embargoed" ma:index="10" nillable="true" ma:displayName="Embargoed" ma:default="0" ma:description="Is this file under embargo?" ma:format="Dropdown" ma:internalName="Embargoed">
      <xsd:simpleType>
        <xsd:restriction base="dms:Boolean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5a5c30-4c2f-474f-aa2f-443e46b3d189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0C1165-E83C-422B-AAB3-F6E45F43A0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01fbac-4e05-4e09-943f-b1daffa0ea6b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12BD2B-B10C-4635-900C-2F20C4F6E5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0EC950B-A0FC-4409-9FAE-132F1782F3F0}">
  <ds:schemaRefs/>
</ds:datastoreItem>
</file>

<file path=customXml/itemProps4.xml><?xml version="1.0" encoding="utf-8"?>
<ds:datastoreItem xmlns:ds="http://schemas.openxmlformats.org/officeDocument/2006/customXml" ds:itemID="{D60009F8-0402-4BB7-B485-F902029F19BA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7D3FC373-D07D-4161-B37E-24BC84DB4A70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201fbac-4e05-4e09-943f-b1daffa0ea6b"/>
    <ds:schemaRef ds:uri="http://schemas.microsoft.com/sharepoint/v4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6.xml><?xml version="1.0" encoding="utf-8"?>
<ds:datastoreItem xmlns:ds="http://schemas.openxmlformats.org/officeDocument/2006/customXml" ds:itemID="{D050BDCF-63B4-498A-9905-22D7C5FD1023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1518247A-CF15-406E-B9CA-50C8C877C1D3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3</Pages>
  <Words>385</Words>
  <Characters>2198</Characters>
  <Application>Microsoft Office Word</Application>
  <DocSecurity>4</DocSecurity>
  <Lines>18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Product Emissions Standards Act 2017 - Product Emissions Standards Rules 2017 Exemption Notice Exemption No: ECP-21-0012E</vt:lpstr>
    </vt:vector>
  </TitlesOfParts>
  <Company/>
  <LinksUpToDate>false</LinksUpToDate>
  <CharactersWithSpaces>2578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Product Emissions Standards Act 2017 - Product Emissions Standards Rules 2017 Exemption Notice Exemption No: ECP-21-0012E</dc:title>
  <dc:creator>Department of Agriculture, Water and the Environment</dc:creator>
  <cp:lastModifiedBy>Bec Durack</cp:lastModifiedBy>
  <cp:revision>2</cp:revision>
  <cp:lastPrinted>2021-06-01T05:24:00Z</cp:lastPrinted>
  <dcterms:created xsi:type="dcterms:W3CDTF">2021-12-14T06:00:00Z</dcterms:created>
  <dcterms:modified xsi:type="dcterms:W3CDTF">2021-12-14T06:00:00Z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umentCount">
    <vt:lpwstr>1</vt:lpwstr>
  </property>
  <property fmtid="{D5CDD505-2E9C-101B-9397-08002B2CF9AE}" pid="3" name="table1Count">
    <vt:lpwstr>10</vt:lpwstr>
  </property>
  <property fmtid="{D5CDD505-2E9C-101B-9397-08002B2CF9AE}" pid="4" name="table2Count">
    <vt:lpwstr>6</vt:lpwstr>
  </property>
  <property fmtid="{D5CDD505-2E9C-101B-9397-08002B2CF9AE}" pid="5" name="WMMTaskPane">
    <vt:lpwstr>ad2f1fff-288a-48bb-b05a-fdbf2aab5300</vt:lpwstr>
  </property>
  <property fmtid="{D5CDD505-2E9C-101B-9397-08002B2CF9AE}" pid="6" name="WMMTemplateName">
    <vt:lpwstr>a834ebc1-5b86-e911-81af-000d3ae13a91</vt:lpwstr>
  </property>
  <property fmtid="{D5CDD505-2E9C-101B-9397-08002B2CF9AE}" pid="7" name="wmm_AdditionalFields1">
    <vt:lpwstr>|nrsiee_name|</vt:lpwstr>
  </property>
  <property fmtid="{D5CDD505-2E9C-101B-9397-08002B2CF9AE}" pid="8" name="wmm_Field_6591d23d-420d-4cb8-80b8-5b6d5f1118c0_1">
    <vt:lpwstr>nrsiee_nrsieecertificate_nrsiee_nrsieecertificate_nrsiee_nrsieecertificateid_nrsieear_nrsieecondition_nrsieear_conditiontext</vt:lpwstr>
  </property>
  <property fmtid="{D5CDD505-2E9C-101B-9397-08002B2CF9AE}" pid="9" name="WordMailMerge">
    <vt:lpwstr>nrsiee_nrsieeapplication</vt:lpwstr>
  </property>
  <property fmtid="{D5CDD505-2E9C-101B-9397-08002B2CF9AE}" pid="10" name="WordMailMergeDocType">
    <vt:lpwstr>Client</vt:lpwstr>
  </property>
  <property fmtid="{D5CDD505-2E9C-101B-9397-08002B2CF9AE}" pid="11" name="WordMailMergeDocumentName">
    <vt:lpwstr>&lt;&lt;nrsiee_name&gt;&gt; + ' Exemption Certificate'</vt:lpwstr>
  </property>
  <property fmtid="{D5CDD505-2E9C-101B-9397-08002B2CF9AE}" pid="12" name="WordMailMergeDocumentNameValue">
    <vt:lpwstr>ECP-19-0014 Exemption Certificate</vt:lpwstr>
  </property>
  <property fmtid="{D5CDD505-2E9C-101B-9397-08002B2CF9AE}" pid="13" name="WordMailMergeFetchX1">
    <vt:lpwstr>&lt;fetches&gt;&lt;fetch name="document"&gt;&lt;entity name="nrsiee_nrsieeapplication"&gt;&lt;attribute name="nrsiee_name" /&gt;&lt;attribute name="nrsiee_enddateforexemption" /&gt;&lt;attribute name="nrsieear_exemptenginecount" /&gt;&lt;attribute name="nrsiee_exemptioncategory" /&gt;&lt;attribute n</vt:lpwstr>
  </property>
  <property fmtid="{D5CDD505-2E9C-101B-9397-08002B2CF9AE}" pid="14" name="WordMailMergeFetchX10">
    <vt:lpwstr>ue&gt;&lt;/condition&gt;&lt;/filter&gt;&lt;/entity&gt;&lt;/fetch&gt;&lt;/fetches&gt;</vt:lpwstr>
  </property>
  <property fmtid="{D5CDD505-2E9C-101B-9397-08002B2CF9AE}" pid="15" name="WordMailMergeFetchX2">
    <vt:lpwstr>ame="nrsiee_nrsieeapplicationid" /&gt;&lt;link-entity name="account" to="nrsiee_applicantorganisation" link-type="outer" alias="nrsiee_applicantorganisation"&gt;&lt;attribute name="sewpac_abn" /&gt;&lt;attribute name="name" /&gt;&lt;/link-entity&gt;&lt;link-entity name="contact" to="n</vt:lpwstr>
  </property>
  <property fmtid="{D5CDD505-2E9C-101B-9397-08002B2CF9AE}" pid="16" name="WordMailMergeFetchX3">
    <vt:lpwstr>rsiee_applicantindividual" link-type="outer" alias="nrsiee_applicantindividual"&gt;&lt;attribute name="fullname" /&gt;&lt;/link-entity&gt;&lt;link-entity name="systemuser" to="nrsiee_delegate" link-type="outer" alias="nrsiee_delegate"&gt;&lt;attribute name="fullname" /&gt;&lt;/link-en</vt:lpwstr>
  </property>
  <property fmtid="{D5CDD505-2E9C-101B-9397-08002B2CF9AE}" pid="17" name="WordMailMergeFetchX4">
    <vt:lpwstr>tity&gt;&lt;filter type="and"&gt;&lt;condition attribute="nrsiee_nrsieeapplicationid" operator="in"&gt;&lt;value&gt;qid&lt;/value&gt;&lt;/condition&gt;&lt;/filter&gt;&lt;/entity&gt;&lt;/fetch&gt;&lt;fetch name="table1" relationshipname="nrsiee_nrsiee_nrsieeapplication_nrsiee_exemptengine_NRSIEEApplication" m</vt:lpwstr>
  </property>
  <property fmtid="{D5CDD505-2E9C-101B-9397-08002B2CF9AE}" pid="18" name="WordMailMergeFetchX5">
    <vt:lpwstr>apping="logical"&gt;&lt;entity name="nrsiee_exemptengine"&gt;&lt;attribute name="nrsiee_enginetype1" /&gt;&lt;attribute name="nrsiee_exemptioncategory" /&gt;&lt;attribute name="nrsiee_make" /&gt;&lt;attribute name="nrsiee_modelname" /&gt;&lt;filter type="and"&gt;&lt;condition attribute="nrsiee_nr</vt:lpwstr>
  </property>
  <property fmtid="{D5CDD505-2E9C-101B-9397-08002B2CF9AE}" pid="19" name="WordMailMergeFetchX6">
    <vt:lpwstr>sieeapplication" operator="in"&gt;&lt;value&gt;qid&lt;/value&gt;&lt;/condition&gt;&lt;/filter&gt;&lt;/entity&gt;&lt;/fetch&gt;&lt;fetch name="table2" relationshipname="nrsiee_nrsiee_nrsieeapplication_nrsiee_nrsieerecommendation_NRSIEEApplication" mapping="logical"&gt;&lt;entity name="nrsiee_nrsieerecom</vt:lpwstr>
  </property>
  <property fmtid="{D5CDD505-2E9C-101B-9397-08002B2CF9AE}" pid="20" name="WordMailMergeFetchX7">
    <vt:lpwstr>mendation"&gt;&lt;link-entity relationshipname="nrsiee_nrsiee_nrsieecertificate_nrsiee_nrsieerecommendation_NRSIEECertificate" name="nrsiee_nrsieecertificate" to="nrsiee_nrsieecertificate" from="nrsiee_nrsieecertificateid" link-type="outer" alias="nrsiee_nrsiee</vt:lpwstr>
  </property>
  <property fmtid="{D5CDD505-2E9C-101B-9397-08002B2CF9AE}" pid="21" name="WordMailMergeFetchX8">
    <vt:lpwstr>certificate_nrsiee_nrsieecertificate"&gt;&lt;link-entity relationshipname="nrsieear_nrsiee_nrsieecertificate_nrsieear_nrsieec" name="nrsieear_nrsieecondition" to="nrsiee_nrsieecertificateid" from="nrsieear_certificateid" link-type="outer" alias="nrsiee_nrsieece</vt:lpwstr>
  </property>
  <property fmtid="{D5CDD505-2E9C-101B-9397-08002B2CF9AE}" pid="22" name="WordMailMergeFetchX9">
    <vt:lpwstr>rtificate_nrsiee_nrsieecertificate_nrsiee_nrsieecertificateid_nrsieear_nrsieecondition"&gt;&lt;attribute name="nrsieear_conditiontext" /&gt;&lt;/link-entity&gt;&lt;/link-entity&gt;&lt;filter type="and"&gt;&lt;condition attribute="nrsiee_nrsieeapplication" operator="in"&gt;&lt;value&gt;qid&lt;/val</vt:lpwstr>
  </property>
  <property fmtid="{D5CDD505-2E9C-101B-9397-08002B2CF9AE}" pid="23" name="WordMailMergeGUID">
    <vt:lpwstr>0957c745-d4e4-e911-bf3d-005056842ad1</vt:lpwstr>
  </property>
  <property fmtid="{D5CDD505-2E9C-101B-9397-08002B2CF9AE}" pid="24" name="ContentTypeId">
    <vt:lpwstr>0x0101004B6FD6131ACCD942B99EE496FC609FF4</vt:lpwstr>
  </property>
  <property fmtid="{D5CDD505-2E9C-101B-9397-08002B2CF9AE}" pid="25" name="_CopySource">
    <vt:lpwstr>ECP-19-0014 Exemption Certificate.docx</vt:lpwstr>
  </property>
  <property fmtid="{D5CDD505-2E9C-101B-9397-08002B2CF9AE}" pid="26" name="RecordPoint_WorkflowType">
    <vt:lpwstr>ActiveSubmitStub</vt:lpwstr>
  </property>
  <property fmtid="{D5CDD505-2E9C-101B-9397-08002B2CF9AE}" pid="27" name="RecordPoint_ActiveItemUniqueId">
    <vt:lpwstr>{a8a500be-9f5e-4b50-9931-577e65840772}</vt:lpwstr>
  </property>
  <property fmtid="{D5CDD505-2E9C-101B-9397-08002B2CF9AE}" pid="28" name="RecordPoint_ActiveItemWebId">
    <vt:lpwstr>{0d0b87a8-e30d-4c14-854d-535026678011}</vt:lpwstr>
  </property>
  <property fmtid="{D5CDD505-2E9C-101B-9397-08002B2CF9AE}" pid="29" name="RecordPoint_ActiveItemSiteId">
    <vt:lpwstr>{1385f4fc-5717-4abf-b566-e69ec52ac4b2}</vt:lpwstr>
  </property>
  <property fmtid="{D5CDD505-2E9C-101B-9397-08002B2CF9AE}" pid="30" name="RecordPoint_ActiveItemListId">
    <vt:lpwstr>{7e869c47-6100-4ff1-a958-c6ffd1b32956}</vt:lpwstr>
  </property>
  <property fmtid="{D5CDD505-2E9C-101B-9397-08002B2CF9AE}" pid="31" name="RecordPoint_RecordNumberSubmitted">
    <vt:lpwstr/>
  </property>
  <property fmtid="{D5CDD505-2E9C-101B-9397-08002B2CF9AE}" pid="32" name="RecordPoint_SubmissionCompleted">
    <vt:lpwstr/>
  </property>
  <property fmtid="{D5CDD505-2E9C-101B-9397-08002B2CF9AE}" pid="33" name="RecordPoint_SubmissionDate">
    <vt:lpwstr/>
  </property>
  <property fmtid="{D5CDD505-2E9C-101B-9397-08002B2CF9AE}" pid="34" name="RecordPoint_ActiveItemMoved">
    <vt:lpwstr/>
  </property>
  <property fmtid="{D5CDD505-2E9C-101B-9397-08002B2CF9AE}" pid="35" name="RecordPoint_RecordFormat">
    <vt:lpwstr/>
  </property>
</Properties>
</file>