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header3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3FBDC844" w14:textId="7EA35BC3" w:rsidR="00E4386B" w:rsidRDefault="006412B0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I, </w:t>
      </w:r>
      <w:sdt>
        <w:sdtPr>
          <w:rPr>
            <w:rFonts w:ascii="Arial" w:hAnsi="Arial" w:cs="Arial"/>
            <w:sz w:val="24"/>
            <w:szCs w:val="20"/>
          </w:rPr>
          <w:alias w:val="nrsiee_delegate_fullname"/>
          <w:tag w:val="dcp|document||String|jobdone"/>
          <w:id w:val="1742465663"/>
          <w:placeholder>
            <w:docPart w:val="EFC2B705A389426DB83BC8844BE2B446"/>
          </w:placeholder>
          <w:text/>
        </w:sdtPr>
        <w:sdtEndPr/>
        <w:sdtContent>
          <w:r w:rsidR="00AC5F65">
            <w:rPr>
              <w:rFonts w:ascii="Arial" w:hAnsi="Arial" w:cs="Arial"/>
              <w:sz w:val="24"/>
              <w:szCs w:val="20"/>
            </w:rPr>
            <w:t>David Jeffery</w:t>
          </w:r>
        </w:sdtContent>
      </w:sdt>
      <w:r>
        <w:rPr>
          <w:rFonts w:ascii="Arial" w:hAnsi="Arial" w:cs="Arial"/>
          <w:sz w:val="24"/>
          <w:szCs w:val="20"/>
        </w:rPr>
        <w:t xml:space="preserve">, a Delegate of the Secretary of the Department of the </w:t>
      </w:r>
      <w:r w:rsidR="00193C83">
        <w:rPr>
          <w:rFonts w:ascii="Arial" w:hAnsi="Arial" w:cs="Arial"/>
          <w:sz w:val="24"/>
          <w:szCs w:val="20"/>
        </w:rPr>
        <w:t xml:space="preserve">Agriculture, Water and </w:t>
      </w:r>
      <w:r w:rsidR="002548F1">
        <w:rPr>
          <w:rFonts w:ascii="Arial" w:hAnsi="Arial" w:cs="Arial"/>
          <w:sz w:val="24"/>
          <w:szCs w:val="20"/>
        </w:rPr>
        <w:t xml:space="preserve">the </w:t>
      </w:r>
      <w:r w:rsidR="00193C83">
        <w:rPr>
          <w:rFonts w:ascii="Arial" w:hAnsi="Arial" w:cs="Arial"/>
          <w:sz w:val="24"/>
          <w:szCs w:val="20"/>
        </w:rPr>
        <w:t>Environment</w:t>
      </w:r>
      <w:r>
        <w:rPr>
          <w:rFonts w:ascii="Arial" w:hAnsi="Arial" w:cs="Arial"/>
          <w:sz w:val="24"/>
          <w:szCs w:val="20"/>
        </w:rPr>
        <w:t xml:space="preserve"> (the Department) grant this exemption from Part 3 of the Product Emissions Standards Act to </w:t>
      </w:r>
      <w:r>
        <w:rPr>
          <w:rFonts w:ascii="Arial" w:hAnsi="Arial" w:cs="Arial"/>
          <w:sz w:val="24"/>
          <w:szCs w:val="20"/>
        </w:rPr>
        <w:fldChar w:fldCharType="begin"/>
      </w:r>
      <w:r>
        <w:rPr>
          <w:rFonts w:ascii="Arial" w:hAnsi="Arial" w:cs="Arial"/>
          <w:sz w:val="24"/>
          <w:szCs w:val="20"/>
        </w:rPr>
        <w:instrText xml:space="preserve"> IF "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name"/>
          <w:tag w:val="dcp|document||String|jobdone"/>
          <w:id w:val="1889859433"/>
          <w:placeholder>
            <w:docPart w:val="3E092B2DC86843EC8D0B87DC96272E48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STIHL Australia Pty Ltd</w:instrText>
          </w:r>
        </w:sdtContent>
      </w:sdt>
      <w:r>
        <w:rPr>
          <w:rFonts w:ascii="Arial" w:hAnsi="Arial" w:cs="Arial"/>
          <w:sz w:val="24"/>
          <w:szCs w:val="20"/>
        </w:rPr>
        <w:instrText>" &lt;&gt; "" "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name"/>
          <w:tag w:val="dcp|document||String|jobdone"/>
          <w:id w:val="818493935"/>
          <w:placeholder>
            <w:docPart w:val="A03114EE1435487EB94CD8D787FFC760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STIHL Australia Pty Ltd</w:instrText>
          </w:r>
        </w:sdtContent>
      </w:sdt>
      <w:r>
        <w:rPr>
          <w:rFonts w:ascii="Arial" w:hAnsi="Arial" w:cs="Arial"/>
          <w:sz w:val="24"/>
          <w:szCs w:val="20"/>
        </w:rPr>
        <w:instrText xml:space="preserve">" "." </w:instrText>
      </w:r>
      <w:r>
        <w:rPr>
          <w:rFonts w:ascii="Arial" w:hAnsi="Arial" w:cs="Arial"/>
          <w:sz w:val="24"/>
          <w:szCs w:val="20"/>
        </w:rPr>
        <w:fldChar w:fldCharType="separate"/>
      </w:r>
      <w:sdt>
        <w:sdtPr>
          <w:rPr>
            <w:rFonts w:ascii="Arial" w:hAnsi="Arial" w:cs="Arial"/>
            <w:sz w:val="24"/>
            <w:szCs w:val="20"/>
          </w:rPr>
          <w:alias w:val="nrsiee_applicantorganisation_name"/>
          <w:tag w:val="dcp|document||String|jobdone"/>
          <w:id w:val="304967471"/>
          <w:placeholder>
            <w:docPart w:val="A03114EE1435487EB94CD8D787FFC760"/>
          </w:placeholder>
          <w:text/>
        </w:sdtPr>
        <w:sdtEndPr/>
        <w:sdtContent>
          <w:r w:rsidR="00B872BF">
            <w:rPr>
              <w:rFonts w:ascii="Arial" w:hAnsi="Arial" w:cs="Arial"/>
              <w:sz w:val="24"/>
              <w:szCs w:val="20"/>
            </w:rPr>
            <w:t>Marine Power International LLC</w:t>
          </w:r>
        </w:sdtContent>
      </w:sdt>
      <w:r>
        <w:rPr>
          <w:rFonts w:ascii="Arial" w:hAnsi="Arial" w:cs="Arial"/>
          <w:sz w:val="24"/>
          <w:szCs w:val="20"/>
        </w:rPr>
        <w:fldChar w:fldCharType="end"/>
      </w:r>
      <w:r>
        <w:rPr>
          <w:rFonts w:ascii="Arial" w:hAnsi="Arial" w:cs="Arial"/>
          <w:sz w:val="24"/>
          <w:szCs w:val="20"/>
        </w:rPr>
        <w:t xml:space="preserve"> </w:t>
      </w:r>
      <w:r>
        <w:rPr>
          <w:rFonts w:ascii="Arial" w:hAnsi="Arial" w:cs="Arial"/>
          <w:sz w:val="24"/>
          <w:szCs w:val="20"/>
        </w:rPr>
        <w:fldChar w:fldCharType="begin"/>
      </w:r>
      <w:r>
        <w:rPr>
          <w:rFonts w:ascii="Arial" w:hAnsi="Arial" w:cs="Arial"/>
          <w:sz w:val="24"/>
          <w:szCs w:val="20"/>
        </w:rPr>
        <w:instrText xml:space="preserve"> IF "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sewpac_abn"/>
          <w:tag w:val="dcp|document||String|jobdone"/>
          <w:id w:val="1499689544"/>
          <w:placeholder>
            <w:docPart w:val="D6A6AA68790A4D31A3DF19A05E92130C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76004881145</w:instrText>
          </w:r>
        </w:sdtContent>
      </w:sdt>
      <w:r>
        <w:rPr>
          <w:rFonts w:ascii="Arial" w:hAnsi="Arial" w:cs="Arial"/>
          <w:sz w:val="24"/>
          <w:szCs w:val="20"/>
        </w:rPr>
        <w:instrText xml:space="preserve">" &lt;&gt; "" "(ABN 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sewpac_abn"/>
          <w:tag w:val="dcp|document||String|jobdone"/>
          <w:id w:val="98465967"/>
          <w:placeholder>
            <w:docPart w:val="D7861D6D524340228DF51B19D9FDE792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76004881145</w:instrText>
          </w:r>
        </w:sdtContent>
      </w:sdt>
      <w:r>
        <w:rPr>
          <w:rFonts w:ascii="Arial" w:hAnsi="Arial" w:cs="Arial"/>
          <w:sz w:val="24"/>
          <w:szCs w:val="20"/>
        </w:rPr>
        <w:instrText xml:space="preserve">)." "" </w:instrText>
      </w:r>
      <w:r>
        <w:rPr>
          <w:rFonts w:ascii="Arial" w:hAnsi="Arial" w:cs="Arial"/>
          <w:sz w:val="24"/>
          <w:szCs w:val="20"/>
        </w:rPr>
        <w:fldChar w:fldCharType="separate"/>
      </w:r>
      <w:r>
        <w:rPr>
          <w:rFonts w:ascii="Arial" w:hAnsi="Arial" w:cs="Arial"/>
          <w:sz w:val="24"/>
          <w:szCs w:val="20"/>
        </w:rPr>
        <w:t xml:space="preserve">(ABN </w:t>
      </w:r>
      <w:sdt>
        <w:sdtPr>
          <w:rPr>
            <w:rFonts w:ascii="Arial" w:hAnsi="Arial" w:cs="Arial"/>
            <w:sz w:val="24"/>
            <w:szCs w:val="20"/>
          </w:rPr>
          <w:alias w:val="nrsiee_applicantorganisation_sewpac_abn"/>
          <w:tag w:val="dcp|document||String|jobdone"/>
          <w:id w:val="1972524325"/>
          <w:placeholder>
            <w:docPart w:val="D7861D6D524340228DF51B19D9FDE792"/>
          </w:placeholder>
          <w:text/>
        </w:sdtPr>
        <w:sdtEndPr/>
        <w:sdtContent>
          <w:r w:rsidR="0086642D">
            <w:rPr>
              <w:rFonts w:ascii="Arial" w:hAnsi="Arial" w:cs="Arial"/>
              <w:sz w:val="24"/>
              <w:szCs w:val="20"/>
            </w:rPr>
            <w:t>25003100007</w:t>
          </w:r>
        </w:sdtContent>
      </w:sdt>
      <w:r>
        <w:rPr>
          <w:rFonts w:ascii="Arial" w:hAnsi="Arial" w:cs="Arial"/>
          <w:sz w:val="24"/>
          <w:szCs w:val="20"/>
        </w:rPr>
        <w:t>).</w:t>
      </w:r>
      <w:r>
        <w:rPr>
          <w:rFonts w:ascii="Arial" w:hAnsi="Arial" w:cs="Arial"/>
          <w:sz w:val="24"/>
          <w:szCs w:val="20"/>
        </w:rPr>
        <w:fldChar w:fldCharType="end"/>
      </w:r>
    </w:p>
    <w:p w14:paraId="3FBDC845" w14:textId="77777777" w:rsidR="00E4386B" w:rsidRDefault="00E4386B">
      <w:pPr>
        <w:spacing w:after="0"/>
        <w:ind w:right="-45"/>
        <w:rPr>
          <w:rFonts w:ascii="Arial" w:hAnsi="Arial" w:cs="Arial"/>
          <w:sz w:val="24"/>
          <w:szCs w:val="20"/>
        </w:rPr>
      </w:pPr>
    </w:p>
    <w:p w14:paraId="3FBDC846" w14:textId="6CFE4C6F" w:rsidR="00E4386B" w:rsidRDefault="006412B0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This exemption is granted under Section 32 of the Product Emissions Standards Rules 2017 in accordance with exemption category 30 (1)</w:t>
      </w:r>
      <w:r w:rsidR="002548F1">
        <w:rPr>
          <w:rFonts w:ascii="Arial" w:hAnsi="Arial" w:cs="Arial"/>
          <w:sz w:val="24"/>
          <w:szCs w:val="20"/>
        </w:rPr>
        <w:t>(</w:t>
      </w:r>
      <w:r w:rsidR="006D09AF">
        <w:rPr>
          <w:rFonts w:ascii="Arial" w:hAnsi="Arial" w:cs="Arial"/>
          <w:sz w:val="24"/>
          <w:szCs w:val="20"/>
        </w:rPr>
        <w:t>b</w:t>
      </w:r>
      <w:r w:rsidR="002548F1">
        <w:rPr>
          <w:rFonts w:ascii="Arial" w:hAnsi="Arial" w:cs="Arial"/>
          <w:sz w:val="24"/>
          <w:szCs w:val="20"/>
        </w:rPr>
        <w:t>) for the</w:t>
      </w:r>
      <w:r>
        <w:rPr>
          <w:rFonts w:ascii="Arial" w:hAnsi="Arial" w:cs="Arial"/>
          <w:sz w:val="24"/>
          <w:szCs w:val="20"/>
        </w:rPr>
        <w:t xml:space="preserve"> </w:t>
      </w:r>
      <w:sdt>
        <w:sdtPr>
          <w:rPr>
            <w:rFonts w:ascii="Arial" w:hAnsi="Arial" w:cs="Arial"/>
            <w:sz w:val="24"/>
            <w:szCs w:val="20"/>
          </w:rPr>
          <w:alias w:val="nrsiee_exemptioncategory"/>
          <w:tag w:val="dcp|document||Picklist|jobdone"/>
          <w:id w:val="582925505"/>
          <w:placeholder>
            <w:docPart w:val="CC2F1AC3427C40CC8C3733774A231901"/>
          </w:placeholder>
          <w:text/>
        </w:sdtPr>
        <w:sdtEndPr/>
        <w:sdtContent>
          <w:r w:rsidR="006D09AF">
            <w:rPr>
              <w:rFonts w:ascii="Arial" w:hAnsi="Arial" w:cs="Arial"/>
              <w:sz w:val="24"/>
              <w:szCs w:val="20"/>
            </w:rPr>
            <w:t xml:space="preserve">testing, evaluation </w:t>
          </w:r>
          <w:r w:rsidR="006B1EBE">
            <w:rPr>
              <w:rFonts w:ascii="Arial" w:hAnsi="Arial" w:cs="Arial"/>
              <w:sz w:val="24"/>
              <w:szCs w:val="20"/>
            </w:rPr>
            <w:t>or display</w:t>
          </w:r>
        </w:sdtContent>
      </w:sdt>
      <w:r>
        <w:rPr>
          <w:rFonts w:ascii="Arial" w:hAnsi="Arial" w:cs="Arial"/>
          <w:sz w:val="24"/>
          <w:szCs w:val="20"/>
        </w:rPr>
        <w:t xml:space="preserve"> for the emissions-controlled products specified in Schedule 1 to this Notice, subject to the conditions specified in Schedule 2 to this Notice.</w:t>
      </w:r>
    </w:p>
    <w:p w14:paraId="3FBDC847" w14:textId="77777777" w:rsidR="00E4386B" w:rsidRDefault="00E4386B">
      <w:pPr>
        <w:spacing w:after="0"/>
        <w:ind w:right="-45"/>
        <w:rPr>
          <w:rFonts w:ascii="Arial" w:hAnsi="Arial" w:cs="Arial"/>
          <w:sz w:val="24"/>
          <w:szCs w:val="20"/>
        </w:rPr>
      </w:pPr>
    </w:p>
    <w:p w14:paraId="3FBDC848" w14:textId="73B9CB3B" w:rsidR="00E4386B" w:rsidRDefault="006412B0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Th</w:t>
      </w:r>
      <w:r w:rsidR="002548F1">
        <w:rPr>
          <w:rFonts w:ascii="Arial" w:hAnsi="Arial" w:cs="Arial"/>
          <w:sz w:val="24"/>
          <w:szCs w:val="20"/>
        </w:rPr>
        <w:t>is</w:t>
      </w:r>
      <w:r>
        <w:rPr>
          <w:rFonts w:ascii="Arial" w:hAnsi="Arial" w:cs="Arial"/>
          <w:sz w:val="24"/>
          <w:szCs w:val="20"/>
        </w:rPr>
        <w:t xml:space="preserve"> exemption comes into force on the date that it is published on the Department’s Website.</w:t>
      </w:r>
    </w:p>
    <w:p w14:paraId="39B68688" w14:textId="77777777" w:rsidR="002548F1" w:rsidRDefault="002548F1">
      <w:pPr>
        <w:spacing w:after="0"/>
        <w:ind w:right="-45"/>
        <w:rPr>
          <w:rFonts w:ascii="Arial" w:hAnsi="Arial" w:cs="Arial"/>
          <w:sz w:val="24"/>
          <w:szCs w:val="20"/>
        </w:rPr>
      </w:pPr>
    </w:p>
    <w:p w14:paraId="3FBDC849" w14:textId="29A50765" w:rsidR="00E4386B" w:rsidRDefault="002548F1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This exemption expires on the date specified in </w:t>
      </w:r>
      <w:r w:rsidRPr="00A548DB">
        <w:rPr>
          <w:rFonts w:ascii="Arial" w:hAnsi="Arial" w:cs="Arial"/>
          <w:sz w:val="24"/>
          <w:szCs w:val="20"/>
        </w:rPr>
        <w:t xml:space="preserve">Condition </w:t>
      </w:r>
      <w:r w:rsidR="005A5EF2">
        <w:rPr>
          <w:rFonts w:ascii="Arial" w:hAnsi="Arial" w:cs="Arial"/>
          <w:sz w:val="24"/>
          <w:szCs w:val="20"/>
        </w:rPr>
        <w:t>1</w:t>
      </w:r>
      <w:r w:rsidR="00C964B5" w:rsidRPr="00A548DB">
        <w:rPr>
          <w:rFonts w:ascii="Arial" w:hAnsi="Arial" w:cs="Arial"/>
          <w:sz w:val="24"/>
          <w:szCs w:val="20"/>
        </w:rPr>
        <w:t xml:space="preserve"> </w:t>
      </w:r>
      <w:r w:rsidRPr="00A548DB">
        <w:rPr>
          <w:rFonts w:ascii="Arial" w:hAnsi="Arial" w:cs="Arial"/>
          <w:sz w:val="24"/>
          <w:szCs w:val="20"/>
        </w:rPr>
        <w:t>of Schedule 2.</w:t>
      </w:r>
    </w:p>
    <w:p w14:paraId="3FBDC84B" w14:textId="77777777" w:rsidR="00E4386B" w:rsidRDefault="00E4386B">
      <w:pPr>
        <w:rPr>
          <w:rFonts w:ascii="Arial" w:hAnsi="Arial" w:cs="Arial"/>
          <w:sz w:val="24"/>
          <w:szCs w:val="20"/>
        </w:rPr>
      </w:pPr>
    </w:p>
    <w:p w14:paraId="3FBDC84C" w14:textId="69C28015" w:rsidR="00E4386B" w:rsidRDefault="002548F1">
      <w:pPr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In accordance with paragraph 32(1)(a) of the Rules, notice of this exemption will be published on the Department’s website.</w:t>
      </w:r>
    </w:p>
    <w:p w14:paraId="65B883F6" w14:textId="77777777" w:rsidR="00AA1189" w:rsidRDefault="00AA1189">
      <w:pPr>
        <w:rPr>
          <w:rFonts w:ascii="Arial" w:hAnsi="Arial" w:cs="Arial"/>
          <w:sz w:val="24"/>
          <w:szCs w:val="20"/>
        </w:rPr>
      </w:pPr>
    </w:p>
    <w:p w14:paraId="3FBDC850" w14:textId="34D50B89" w:rsidR="00E4386B" w:rsidRDefault="00AC26CE">
      <w:pPr>
        <w:ind w:right="95"/>
        <w:rPr>
          <w:rFonts w:ascii="Arial" w:hAnsi="Arial" w:cs="Arial"/>
          <w:sz w:val="24"/>
          <w:szCs w:val="20"/>
        </w:rPr>
      </w:pPr>
      <w:r>
        <w:rPr>
          <w:noProof/>
          <w:lang w:eastAsia="en-AU"/>
        </w:rPr>
        <w:drawing>
          <wp:inline distT="0" distB="0" distL="0" distR="0" wp14:anchorId="0E6C2484" wp14:editId="65C18DC7">
            <wp:extent cx="990600" cy="433705"/>
            <wp:effectExtent l="0" t="0" r="0" b="4445"/>
            <wp:docPr id="1" name="Picture 1" descr="cid:image001.jpg@01D4030C.B8B33470"/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Picture 2" descr="cid:image001.jpg@01D4030C.B8B33470"/>
                    <pic:cNvPicPr/>
                  </pic:nvPicPr>
                  <pic:blipFill>
                    <a:blip r:embed="rId14" r:link="rId1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990600" cy="43370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>
        <w:rPr>
          <w:rFonts w:ascii="Arial" w:hAnsi="Arial" w:cs="Arial"/>
          <w:sz w:val="24"/>
          <w:szCs w:val="20"/>
        </w:rPr>
        <w:t xml:space="preserve">                                                                Date:     1</w:t>
      </w:r>
      <w:r w:rsidR="00AA1189">
        <w:rPr>
          <w:rFonts w:ascii="Arial" w:hAnsi="Arial" w:cs="Arial"/>
          <w:sz w:val="24"/>
          <w:szCs w:val="20"/>
        </w:rPr>
        <w:t>6</w:t>
      </w:r>
      <w:r>
        <w:rPr>
          <w:rFonts w:ascii="Arial" w:hAnsi="Arial" w:cs="Arial"/>
          <w:sz w:val="24"/>
          <w:szCs w:val="20"/>
        </w:rPr>
        <w:t xml:space="preserve"> / 12 / 2021</w:t>
      </w:r>
      <w:r w:rsidR="001F605D">
        <w:rPr>
          <w:rFonts w:ascii="Arial" w:hAnsi="Arial" w:cs="Arial"/>
          <w:sz w:val="24"/>
          <w:szCs w:val="20"/>
        </w:rPr>
        <w:pict w14:anchorId="3FBDC89E">
          <v:rect id="_x0000_i1025" style="width:0;height:1.5pt" o:hralign="center" o:hrstd="t" o:hr="t" fillcolor="#a0a0a0" stroked="f"/>
        </w:pict>
      </w:r>
    </w:p>
    <w:p w14:paraId="3FBDC851" w14:textId="77777777" w:rsidR="00E4386B" w:rsidRDefault="006412B0">
      <w:pPr>
        <w:ind w:right="95"/>
        <w:rPr>
          <w:rFonts w:ascii="Arial" w:hAnsi="Arial" w:cs="Arial"/>
          <w:sz w:val="20"/>
          <w:szCs w:val="20"/>
        </w:rPr>
      </w:pPr>
      <w:r>
        <w:rPr>
          <w:rFonts w:ascii="Arial" w:hAnsi="Arial" w:cs="Arial"/>
          <w:sz w:val="24"/>
          <w:szCs w:val="20"/>
        </w:rPr>
        <w:t>Delegate of the Secretary</w:t>
      </w:r>
      <w:r>
        <w:rPr>
          <w:rFonts w:ascii="Arial" w:hAnsi="Arial" w:cs="Arial"/>
          <w:sz w:val="20"/>
          <w:szCs w:val="20"/>
        </w:rPr>
        <w:br w:type="page"/>
      </w:r>
    </w:p>
    <w:p w14:paraId="3FBDC852" w14:textId="77777777" w:rsidR="00E4386B" w:rsidRDefault="00E4386B">
      <w:pPr>
        <w:ind w:left="169" w:right="1089"/>
        <w:rPr>
          <w:rFonts w:ascii="Arial" w:hAnsi="Arial" w:cs="Arial"/>
          <w:sz w:val="20"/>
          <w:szCs w:val="20"/>
        </w:rPr>
      </w:pPr>
    </w:p>
    <w:p w14:paraId="3FBDC853" w14:textId="77777777" w:rsidR="00E4386B" w:rsidRDefault="006412B0">
      <w:pPr>
        <w:ind w:right="-46"/>
        <w:rPr>
          <w:rFonts w:ascii="Arial" w:hAnsi="Arial" w:cs="Arial"/>
          <w:b/>
          <w:noProof/>
          <w:sz w:val="28"/>
          <w:szCs w:val="20"/>
          <w:lang w:eastAsia="en-AU"/>
        </w:rPr>
      </w:pPr>
      <w:r>
        <w:rPr>
          <w:rFonts w:ascii="Arial" w:hAnsi="Arial" w:cs="Arial"/>
          <w:b/>
          <w:noProof/>
          <w:sz w:val="28"/>
          <w:szCs w:val="20"/>
          <w:lang w:eastAsia="en-AU"/>
        </w:rPr>
        <w:t>Schedule 1</w:t>
      </w:r>
    </w:p>
    <w:p w14:paraId="3FBDC854" w14:textId="77777777" w:rsidR="00E4386B" w:rsidRDefault="006412B0">
      <w:pPr>
        <w:ind w:right="-46"/>
        <w:rPr>
          <w:rFonts w:ascii="Arial" w:hAnsi="Arial" w:cs="Arial"/>
          <w:sz w:val="20"/>
          <w:szCs w:val="20"/>
        </w:rPr>
      </w:pPr>
      <w:r>
        <w:rPr>
          <w:rFonts w:ascii="Arial" w:hAnsi="Arial" w:cs="Arial"/>
          <w:b/>
          <w:noProof/>
          <w:sz w:val="28"/>
          <w:szCs w:val="20"/>
          <w:lang w:eastAsia="en-AU"/>
        </w:rPr>
        <w:t>Emissions-Controlled Products (ECPs) Included in this Exemption</w:t>
      </w:r>
      <w:r w:rsidR="001F605D">
        <w:rPr>
          <w:rFonts w:ascii="Arial" w:hAnsi="Arial" w:cs="Arial"/>
          <w:sz w:val="20"/>
          <w:szCs w:val="20"/>
        </w:rPr>
        <w:pict w14:anchorId="3FBDC89F">
          <v:rect id="_x0000_i1026" style="width:0;height:1.5pt" o:hralign="center" o:bullet="t" o:hrstd="t" o:hr="t" fillcolor="#a0a0a0" stroked="f"/>
        </w:pict>
      </w:r>
    </w:p>
    <w:p w14:paraId="3FBDC855" w14:textId="0371805F" w:rsidR="00E4386B" w:rsidRDefault="006412B0">
      <w:pPr>
        <w:ind w:right="-46"/>
        <w:rPr>
          <w:rFonts w:ascii="Arial" w:hAnsi="Arial" w:cs="Arial"/>
          <w:noProof/>
          <w:sz w:val="24"/>
          <w:szCs w:val="20"/>
          <w:lang w:eastAsia="en-AU"/>
        </w:rPr>
      </w:pPr>
      <w:r>
        <w:rPr>
          <w:rFonts w:ascii="Arial" w:hAnsi="Arial" w:cs="Arial"/>
          <w:noProof/>
          <w:sz w:val="24"/>
          <w:szCs w:val="20"/>
          <w:lang w:eastAsia="en-AU"/>
        </w:rPr>
        <w:t xml:space="preserve">Only the ECP specified in the table below </w:t>
      </w:r>
      <w:r w:rsidR="00380EAE">
        <w:rPr>
          <w:rFonts w:ascii="Arial" w:hAnsi="Arial" w:cs="Arial"/>
          <w:noProof/>
          <w:sz w:val="24"/>
          <w:szCs w:val="20"/>
          <w:lang w:eastAsia="en-AU"/>
        </w:rPr>
        <w:t>is</w:t>
      </w:r>
      <w:r>
        <w:rPr>
          <w:rFonts w:ascii="Arial" w:hAnsi="Arial" w:cs="Arial"/>
          <w:noProof/>
          <w:sz w:val="24"/>
          <w:szCs w:val="20"/>
          <w:lang w:eastAsia="en-AU"/>
        </w:rPr>
        <w:t xml:space="preserve"> included in this exemption.</w:t>
      </w:r>
    </w:p>
    <w:tbl>
      <w:tblPr>
        <w:tblStyle w:val="TableGrid"/>
        <w:tblW w:w="0" w:type="auto"/>
        <w:tblLayout w:type="fixed"/>
        <w:tblLook w:val="04A0" w:firstRow="1" w:lastRow="0" w:firstColumn="1" w:lastColumn="0" w:noHBand="0" w:noVBand="1"/>
      </w:tblPr>
      <w:tblGrid>
        <w:gridCol w:w="2405"/>
        <w:gridCol w:w="3119"/>
        <w:gridCol w:w="3118"/>
      </w:tblGrid>
      <w:tr w:rsidR="00263315" w14:paraId="3FBDC85A" w14:textId="77777777" w:rsidTr="009B08A7">
        <w:tc>
          <w:tcPr>
            <w:tcW w:w="2405" w:type="dxa"/>
            <w:shd w:val="clear" w:color="auto" w:fill="DEEAF6" w:themeFill="accent1" w:themeFillTint="33"/>
          </w:tcPr>
          <w:p w14:paraId="3FBDC856" w14:textId="0FD32F6C" w:rsidR="00263315" w:rsidRDefault="001F605D">
            <w:pPr>
              <w:ind w:right="-46"/>
              <w:rPr>
                <w:b/>
                <w:sz w:val="28"/>
              </w:rPr>
            </w:pPr>
            <w:sdt>
              <w:sdtPr>
                <w:rPr>
                  <w:b/>
                  <w:sz w:val="28"/>
                </w:rPr>
                <w:tag w:val="dcp|tableheader"/>
                <w:id w:val="2074921270"/>
                <w:lock w:val="sdtLocked"/>
                <w:placeholder>
                  <w:docPart w:val="C3DA25D308624B35AB9D20C503317E54"/>
                </w:placeholder>
                <w:showingPlcHdr/>
                <w:text/>
              </w:sdtPr>
              <w:sdtEndPr/>
              <w:sdtContent/>
            </w:sdt>
            <w:r w:rsidR="00263315">
              <w:rPr>
                <w:b/>
                <w:sz w:val="28"/>
              </w:rPr>
              <w:t>Make</w:t>
            </w:r>
          </w:p>
        </w:tc>
        <w:tc>
          <w:tcPr>
            <w:tcW w:w="3119" w:type="dxa"/>
            <w:shd w:val="clear" w:color="auto" w:fill="DEEAF6" w:themeFill="accent1" w:themeFillTint="33"/>
          </w:tcPr>
          <w:p w14:paraId="3FBDC858" w14:textId="373EB664" w:rsidR="00263315" w:rsidRDefault="005746F0">
            <w:pPr>
              <w:ind w:right="-46"/>
              <w:rPr>
                <w:b/>
                <w:sz w:val="28"/>
              </w:rPr>
            </w:pPr>
            <w:r>
              <w:rPr>
                <w:b/>
                <w:sz w:val="28"/>
              </w:rPr>
              <w:t>Description</w:t>
            </w:r>
          </w:p>
        </w:tc>
        <w:tc>
          <w:tcPr>
            <w:tcW w:w="3118" w:type="dxa"/>
            <w:shd w:val="clear" w:color="auto" w:fill="DEEAF6" w:themeFill="accent1" w:themeFillTint="33"/>
          </w:tcPr>
          <w:p w14:paraId="3FBDC859" w14:textId="77777777" w:rsidR="00263315" w:rsidRDefault="00263315">
            <w:pPr>
              <w:ind w:right="-46"/>
              <w:rPr>
                <w:b/>
                <w:sz w:val="28"/>
              </w:rPr>
            </w:pPr>
            <w:r>
              <w:rPr>
                <w:b/>
                <w:sz w:val="28"/>
              </w:rPr>
              <w:t>Equipment Type</w:t>
            </w:r>
          </w:p>
        </w:tc>
      </w:tr>
      <w:tr w:rsidR="00263315" w14:paraId="3FBDC85F" w14:textId="77777777" w:rsidTr="009B08A7">
        <w:tc>
          <w:tcPr>
            <w:tcW w:w="2405" w:type="dxa"/>
          </w:tcPr>
          <w:p w14:paraId="3FBDC85B" w14:textId="1DAD8C74" w:rsidR="00263315" w:rsidRDefault="001F605D">
            <w:pPr>
              <w:ind w:right="-46"/>
              <w:rPr>
                <w:sz w:val="28"/>
              </w:rPr>
            </w:pPr>
            <w:sdt>
              <w:sdtPr>
                <w:rPr>
                  <w:sz w:val="28"/>
                </w:rPr>
                <w:alias w:val="nrsiee_exemptioncategory"/>
                <w:tag w:val="dcp|nrsiee_exemptengine|table1|Picklist|jobdone"/>
                <w:id w:val="35609901"/>
                <w:placeholder>
                  <w:docPart w:val="21476278C6A5470EBB29E4DEDDD19857"/>
                </w:placeholder>
                <w:text/>
              </w:sdtPr>
              <w:sdtEndPr/>
              <w:sdtContent>
                <w:r w:rsidR="005746F0">
                  <w:rPr>
                    <w:sz w:val="28"/>
                  </w:rPr>
                  <w:t>MERCURY</w:t>
                </w:r>
              </w:sdtContent>
            </w:sdt>
          </w:p>
        </w:tc>
        <w:sdt>
          <w:sdtPr>
            <w:rPr>
              <w:rFonts w:ascii="Arial" w:hAnsi="Arial" w:cs="Arial"/>
              <w:lang w:val="en-AU"/>
            </w:rPr>
            <w:alias w:val="nrsiee_modelname"/>
            <w:tag w:val="dcp|nrsiee_exemptengine|table1|String|jobdone"/>
            <w:id w:val="1768557433"/>
            <w:placeholder>
              <w:docPart w:val="AA836D3E15444285ABD12021593F5BF3"/>
            </w:placeholder>
            <w:text/>
          </w:sdtPr>
          <w:sdtEndPr/>
          <w:sdtContent>
            <w:tc>
              <w:tcPr>
                <w:tcW w:w="3119" w:type="dxa"/>
              </w:tcPr>
              <w:p w14:paraId="3FBDC85D" w14:textId="346AD680" w:rsidR="00263315" w:rsidRDefault="009B08A7">
                <w:pPr>
                  <w:ind w:right="-46"/>
                  <w:rPr>
                    <w:sz w:val="28"/>
                  </w:rPr>
                </w:pPr>
                <w:r>
                  <w:rPr>
                    <w:rFonts w:ascii="Arial" w:hAnsi="Arial" w:cs="Arial"/>
                    <w:lang w:val="en-AU"/>
                  </w:rPr>
                  <w:t>Four Stroke Outboard, Product under development</w:t>
                </w:r>
              </w:p>
            </w:tc>
          </w:sdtContent>
        </w:sdt>
        <w:sdt>
          <w:sdtPr>
            <w:rPr>
              <w:sz w:val="28"/>
            </w:rPr>
            <w:alias w:val="nrsiee_enginetype1"/>
            <w:tag w:val="dcp|nrsiee_exemptengine|table1|Picklist|jobdone"/>
            <w:id w:val="1094172538"/>
            <w:placeholder>
              <w:docPart w:val="302EE2C9BA6F44FDA3216DDAAFC5CDE3"/>
            </w:placeholder>
            <w:text/>
          </w:sdtPr>
          <w:sdtEndPr/>
          <w:sdtContent>
            <w:tc>
              <w:tcPr>
                <w:tcW w:w="3118" w:type="dxa"/>
              </w:tcPr>
              <w:p w14:paraId="3FBDC85E" w14:textId="4AE53B73" w:rsidR="00263315" w:rsidRDefault="005746F0">
                <w:pPr>
                  <w:ind w:right="-46"/>
                  <w:rPr>
                    <w:sz w:val="28"/>
                  </w:rPr>
                </w:pPr>
                <w:r>
                  <w:rPr>
                    <w:sz w:val="28"/>
                  </w:rPr>
                  <w:t>Marine Propulsion</w:t>
                </w:r>
              </w:p>
            </w:tc>
          </w:sdtContent>
        </w:sdt>
      </w:tr>
    </w:tbl>
    <w:p w14:paraId="3FBDC88D" w14:textId="69B9D692" w:rsidR="00E4386B" w:rsidRDefault="00E4386B">
      <w:pPr>
        <w:ind w:right="-46"/>
        <w:rPr>
          <w:sz w:val="28"/>
        </w:rPr>
      </w:pPr>
    </w:p>
    <w:p w14:paraId="19697F8D" w14:textId="7F4EF5E6" w:rsidR="008556A6" w:rsidRDefault="008556A6">
      <w:pPr>
        <w:ind w:right="-46"/>
        <w:rPr>
          <w:sz w:val="28"/>
        </w:rPr>
      </w:pPr>
    </w:p>
    <w:p w14:paraId="133C62CE" w14:textId="0EA74232" w:rsidR="008556A6" w:rsidRDefault="008556A6">
      <w:pPr>
        <w:ind w:right="-46"/>
        <w:rPr>
          <w:sz w:val="28"/>
        </w:rPr>
      </w:pPr>
    </w:p>
    <w:p w14:paraId="41A324F9" w14:textId="2ACE2FC3" w:rsidR="008556A6" w:rsidRDefault="008556A6">
      <w:pPr>
        <w:ind w:right="-46"/>
        <w:rPr>
          <w:sz w:val="28"/>
        </w:rPr>
      </w:pPr>
    </w:p>
    <w:p w14:paraId="430B145F" w14:textId="1B1953C2" w:rsidR="008556A6" w:rsidRDefault="008556A6">
      <w:pPr>
        <w:ind w:right="-46"/>
        <w:rPr>
          <w:sz w:val="28"/>
        </w:rPr>
      </w:pPr>
    </w:p>
    <w:p w14:paraId="35AF0BC0" w14:textId="1762892A" w:rsidR="008556A6" w:rsidRDefault="008556A6">
      <w:pPr>
        <w:ind w:right="-46"/>
        <w:rPr>
          <w:sz w:val="28"/>
        </w:rPr>
      </w:pPr>
    </w:p>
    <w:p w14:paraId="3A34BD84" w14:textId="14573FB5" w:rsidR="008556A6" w:rsidRDefault="008556A6">
      <w:pPr>
        <w:ind w:right="-46"/>
        <w:rPr>
          <w:sz w:val="28"/>
        </w:rPr>
      </w:pPr>
    </w:p>
    <w:p w14:paraId="7233B28E" w14:textId="4455ED71" w:rsidR="008556A6" w:rsidRDefault="008556A6">
      <w:pPr>
        <w:ind w:right="-46"/>
        <w:rPr>
          <w:sz w:val="28"/>
        </w:rPr>
      </w:pPr>
    </w:p>
    <w:p w14:paraId="2F82EBA2" w14:textId="707BF694" w:rsidR="008556A6" w:rsidRDefault="008556A6">
      <w:pPr>
        <w:ind w:right="-46"/>
        <w:rPr>
          <w:sz w:val="28"/>
        </w:rPr>
      </w:pPr>
    </w:p>
    <w:p w14:paraId="5EAF80F4" w14:textId="0DF2EDC8" w:rsidR="00263315" w:rsidRDefault="00263315">
      <w:pPr>
        <w:ind w:right="-46"/>
        <w:rPr>
          <w:sz w:val="28"/>
        </w:rPr>
      </w:pPr>
    </w:p>
    <w:p w14:paraId="3B98BCAA" w14:textId="77777777" w:rsidR="00263315" w:rsidRDefault="00263315">
      <w:pPr>
        <w:ind w:right="-46"/>
        <w:rPr>
          <w:sz w:val="28"/>
        </w:rPr>
      </w:pPr>
    </w:p>
    <w:p w14:paraId="1A91B28B" w14:textId="40CD956C" w:rsidR="00B65911" w:rsidRDefault="00B65911">
      <w:pPr>
        <w:ind w:right="-46"/>
        <w:rPr>
          <w:sz w:val="28"/>
        </w:rPr>
      </w:pPr>
    </w:p>
    <w:p w14:paraId="29EA352A" w14:textId="19065970" w:rsidR="00A27D72" w:rsidRDefault="00A27D72">
      <w:pPr>
        <w:ind w:right="-46"/>
        <w:rPr>
          <w:sz w:val="28"/>
        </w:rPr>
      </w:pPr>
    </w:p>
    <w:p w14:paraId="23A1D49D" w14:textId="45E39388" w:rsidR="00A27D72" w:rsidRDefault="00A27D72">
      <w:pPr>
        <w:ind w:right="-46"/>
        <w:rPr>
          <w:sz w:val="28"/>
        </w:rPr>
      </w:pPr>
    </w:p>
    <w:p w14:paraId="469FA026" w14:textId="77777777" w:rsidR="00962B0C" w:rsidRDefault="00962B0C">
      <w:pPr>
        <w:ind w:right="-46"/>
        <w:rPr>
          <w:sz w:val="28"/>
        </w:rPr>
      </w:pPr>
    </w:p>
    <w:p w14:paraId="784ACFD1" w14:textId="47E8BFEB" w:rsidR="00A27D72" w:rsidRDefault="00A27D72">
      <w:pPr>
        <w:ind w:right="-46"/>
        <w:rPr>
          <w:sz w:val="28"/>
        </w:rPr>
      </w:pPr>
    </w:p>
    <w:p w14:paraId="47176C1E" w14:textId="77777777" w:rsidR="00046ECD" w:rsidRDefault="00046ECD">
      <w:pPr>
        <w:ind w:right="-46"/>
        <w:rPr>
          <w:sz w:val="28"/>
        </w:rPr>
      </w:pPr>
    </w:p>
    <w:p w14:paraId="3FBDC88E" w14:textId="77777777" w:rsidR="00E4386B" w:rsidRDefault="006412B0">
      <w:pPr>
        <w:ind w:right="-46"/>
        <w:rPr>
          <w:rFonts w:ascii="Arial" w:hAnsi="Arial" w:cs="Arial"/>
          <w:b/>
          <w:sz w:val="32"/>
          <w:szCs w:val="20"/>
        </w:rPr>
      </w:pPr>
      <w:r>
        <w:rPr>
          <w:rFonts w:ascii="Arial" w:hAnsi="Arial" w:cs="Arial"/>
          <w:b/>
          <w:sz w:val="32"/>
          <w:szCs w:val="20"/>
        </w:rPr>
        <w:lastRenderedPageBreak/>
        <w:t>Schedule 2</w:t>
      </w:r>
    </w:p>
    <w:p w14:paraId="3FBDC88F" w14:textId="77777777" w:rsidR="00E4386B" w:rsidRDefault="006412B0">
      <w:p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b/>
          <w:sz w:val="32"/>
          <w:szCs w:val="20"/>
        </w:rPr>
        <w:t>Exemption Conditions</w:t>
      </w:r>
      <w:r w:rsidR="001F605D">
        <w:rPr>
          <w:rFonts w:ascii="Arial" w:hAnsi="Arial" w:cs="Arial"/>
          <w:sz w:val="24"/>
          <w:szCs w:val="20"/>
        </w:rPr>
        <w:pict w14:anchorId="3FBDC8A0">
          <v:rect id="_x0000_i1027" style="width:0;height:1.5pt" o:hralign="center" o:bullet="t" o:hrstd="t" o:hr="t" fillcolor="#a0a0a0" stroked="f"/>
        </w:pict>
      </w:r>
    </w:p>
    <w:p w14:paraId="3FBDC890" w14:textId="6417C4D7" w:rsidR="00E4386B" w:rsidRDefault="006412B0">
      <w:p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In accordance with subsection 34(2) of the </w:t>
      </w:r>
      <w:r>
        <w:rPr>
          <w:rFonts w:ascii="Arial" w:hAnsi="Arial" w:cs="Arial"/>
          <w:i/>
          <w:sz w:val="24"/>
          <w:szCs w:val="20"/>
        </w:rPr>
        <w:t>Product Emissions Standards Rules 2017</w:t>
      </w:r>
      <w:r>
        <w:rPr>
          <w:rFonts w:ascii="Arial" w:hAnsi="Arial" w:cs="Arial"/>
          <w:sz w:val="24"/>
          <w:szCs w:val="20"/>
        </w:rPr>
        <w:t>, the exemption for the engine specified in Schedule 1 is granted subject to the following conditions:</w:t>
      </w:r>
    </w:p>
    <w:p w14:paraId="2CCADE2F" w14:textId="7DBA8777" w:rsidR="00EE27D2" w:rsidRDefault="00EE27D2" w:rsidP="00EE27D2">
      <w:pPr>
        <w:pStyle w:val="ListParagraph"/>
        <w:numPr>
          <w:ilvl w:val="0"/>
          <w:numId w:val="4"/>
        </w:numPr>
        <w:ind w:right="-46"/>
        <w:rPr>
          <w:rFonts w:ascii="Arial" w:hAnsi="Arial" w:cs="Arial"/>
          <w:sz w:val="24"/>
          <w:szCs w:val="20"/>
        </w:rPr>
      </w:pPr>
      <w:r w:rsidRPr="000055ED">
        <w:rPr>
          <w:rFonts w:ascii="Arial" w:hAnsi="Arial" w:cs="Arial"/>
          <w:sz w:val="24"/>
          <w:szCs w:val="20"/>
        </w:rPr>
        <w:t>The import, testing</w:t>
      </w:r>
      <w:r>
        <w:rPr>
          <w:rFonts w:ascii="Arial" w:hAnsi="Arial" w:cs="Arial"/>
          <w:sz w:val="24"/>
          <w:szCs w:val="20"/>
        </w:rPr>
        <w:t>,</w:t>
      </w:r>
      <w:r w:rsidRPr="000055ED">
        <w:rPr>
          <w:rFonts w:ascii="Arial" w:hAnsi="Arial" w:cs="Arial"/>
          <w:sz w:val="24"/>
          <w:szCs w:val="20"/>
        </w:rPr>
        <w:t xml:space="preserve"> </w:t>
      </w:r>
      <w:r>
        <w:rPr>
          <w:rFonts w:ascii="Arial" w:hAnsi="Arial" w:cs="Arial"/>
          <w:sz w:val="24"/>
          <w:szCs w:val="20"/>
        </w:rPr>
        <w:t xml:space="preserve">evaluation and display </w:t>
      </w:r>
      <w:r w:rsidRPr="000055ED">
        <w:rPr>
          <w:rFonts w:ascii="Arial" w:hAnsi="Arial" w:cs="Arial"/>
          <w:sz w:val="24"/>
          <w:szCs w:val="20"/>
        </w:rPr>
        <w:t>of the ECPs must be completed prior to the expiry date of</w:t>
      </w:r>
      <w:r>
        <w:rPr>
          <w:rFonts w:ascii="Arial" w:hAnsi="Arial" w:cs="Arial"/>
          <w:sz w:val="24"/>
          <w:szCs w:val="20"/>
        </w:rPr>
        <w:t xml:space="preserve"> 20 December 2024.</w:t>
      </w:r>
    </w:p>
    <w:p w14:paraId="77EBCAA0" w14:textId="77777777" w:rsidR="00EE27D2" w:rsidRDefault="00EE27D2" w:rsidP="00EE27D2">
      <w:pPr>
        <w:pStyle w:val="ListParagraph"/>
        <w:ind w:right="-46"/>
        <w:rPr>
          <w:rFonts w:ascii="Arial" w:hAnsi="Arial" w:cs="Arial"/>
          <w:sz w:val="24"/>
          <w:szCs w:val="20"/>
        </w:rPr>
      </w:pPr>
    </w:p>
    <w:p w14:paraId="7CEEBD9B" w14:textId="33E5B6F3" w:rsidR="00252A8A" w:rsidRPr="00252A8A" w:rsidRDefault="00252A8A" w:rsidP="00252A8A">
      <w:pPr>
        <w:pStyle w:val="ListParagraph"/>
        <w:numPr>
          <w:ilvl w:val="0"/>
          <w:numId w:val="4"/>
        </w:numPr>
        <w:ind w:right="-46"/>
        <w:rPr>
          <w:rFonts w:ascii="Arial" w:hAnsi="Arial" w:cs="Arial"/>
          <w:sz w:val="24"/>
          <w:szCs w:val="20"/>
        </w:rPr>
      </w:pPr>
      <w:r w:rsidRPr="0073489B">
        <w:rPr>
          <w:rFonts w:ascii="Arial" w:eastAsia="Times New Roman" w:hAnsi="Arial" w:cs="Arial"/>
          <w:sz w:val="24"/>
          <w:szCs w:val="20"/>
        </w:rPr>
        <w:t xml:space="preserve">This exemption is for a </w:t>
      </w:r>
      <w:r w:rsidR="00E50C8B">
        <w:rPr>
          <w:rFonts w:ascii="Arial" w:eastAsia="Times New Roman" w:hAnsi="Arial" w:cs="Arial"/>
          <w:sz w:val="24"/>
          <w:szCs w:val="20"/>
        </w:rPr>
        <w:t xml:space="preserve">maximum </w:t>
      </w:r>
      <w:r w:rsidRPr="0073489B">
        <w:rPr>
          <w:rFonts w:ascii="Arial" w:eastAsia="Times New Roman" w:hAnsi="Arial" w:cs="Arial"/>
          <w:sz w:val="24"/>
          <w:szCs w:val="20"/>
        </w:rPr>
        <w:t xml:space="preserve">of </w:t>
      </w:r>
      <w:r>
        <w:rPr>
          <w:rFonts w:ascii="Arial" w:eastAsia="Times New Roman" w:hAnsi="Arial" w:cs="Arial"/>
          <w:sz w:val="24"/>
          <w:szCs w:val="20"/>
        </w:rPr>
        <w:t>twenty-five</w:t>
      </w:r>
      <w:r w:rsidRPr="0073489B">
        <w:rPr>
          <w:rFonts w:ascii="Arial" w:eastAsia="Times New Roman" w:hAnsi="Arial" w:cs="Arial"/>
          <w:sz w:val="24"/>
          <w:szCs w:val="20"/>
        </w:rPr>
        <w:t xml:space="preserve"> (</w:t>
      </w:r>
      <w:r>
        <w:rPr>
          <w:rFonts w:ascii="Arial" w:eastAsia="Times New Roman" w:hAnsi="Arial" w:cs="Arial"/>
          <w:sz w:val="24"/>
          <w:szCs w:val="20"/>
        </w:rPr>
        <w:t>25</w:t>
      </w:r>
      <w:r w:rsidRPr="0073489B">
        <w:rPr>
          <w:rFonts w:ascii="Arial" w:eastAsia="Times New Roman" w:hAnsi="Arial" w:cs="Arial"/>
          <w:sz w:val="24"/>
          <w:szCs w:val="20"/>
        </w:rPr>
        <w:t xml:space="preserve">) ECPs </w:t>
      </w:r>
      <w:r>
        <w:rPr>
          <w:rFonts w:ascii="Arial" w:eastAsia="Times New Roman" w:hAnsi="Arial" w:cs="Arial"/>
          <w:sz w:val="24"/>
          <w:szCs w:val="20"/>
        </w:rPr>
        <w:t xml:space="preserve">(under development) </w:t>
      </w:r>
      <w:r w:rsidRPr="0073489B">
        <w:rPr>
          <w:rFonts w:ascii="Arial" w:eastAsia="Times New Roman" w:hAnsi="Arial" w:cs="Arial"/>
          <w:sz w:val="24"/>
          <w:szCs w:val="20"/>
        </w:rPr>
        <w:t>as described in Schedule</w:t>
      </w:r>
      <w:r>
        <w:rPr>
          <w:rFonts w:ascii="Arial" w:eastAsia="Times New Roman" w:hAnsi="Arial" w:cs="Arial"/>
          <w:sz w:val="24"/>
          <w:szCs w:val="20"/>
        </w:rPr>
        <w:t xml:space="preserve"> 1.</w:t>
      </w:r>
    </w:p>
    <w:p w14:paraId="34904260" w14:textId="77777777" w:rsidR="00252A8A" w:rsidRPr="00283D42" w:rsidRDefault="00252A8A" w:rsidP="00252A8A">
      <w:pPr>
        <w:pStyle w:val="ListParagraph"/>
        <w:ind w:right="-46"/>
        <w:rPr>
          <w:rFonts w:ascii="Arial" w:hAnsi="Arial" w:cs="Arial"/>
          <w:sz w:val="24"/>
          <w:szCs w:val="20"/>
        </w:rPr>
      </w:pPr>
    </w:p>
    <w:p w14:paraId="156485E0" w14:textId="7FB70165" w:rsidR="00283D42" w:rsidRPr="00283D42" w:rsidRDefault="00A73D70" w:rsidP="00283D42">
      <w:pPr>
        <w:pStyle w:val="ListParagraph"/>
        <w:numPr>
          <w:ilvl w:val="0"/>
          <w:numId w:val="4"/>
        </w:numPr>
        <w:ind w:right="-46"/>
        <w:rPr>
          <w:rFonts w:ascii="Arial" w:hAnsi="Arial" w:cs="Arial"/>
          <w:sz w:val="24"/>
          <w:szCs w:val="20"/>
        </w:rPr>
      </w:pPr>
      <w:r w:rsidRPr="00332CE7">
        <w:rPr>
          <w:rFonts w:ascii="Arial" w:eastAsia="Times New Roman" w:hAnsi="Arial" w:cs="Arial"/>
          <w:sz w:val="24"/>
          <w:szCs w:val="20"/>
        </w:rPr>
        <w:t>The engines are to be labeled upon arrival with the relevant supply limitation details outlined in this Exemption</w:t>
      </w:r>
      <w:r>
        <w:rPr>
          <w:rFonts w:ascii="Arial" w:eastAsia="Times New Roman" w:hAnsi="Arial" w:cs="Arial"/>
          <w:sz w:val="24"/>
          <w:szCs w:val="20"/>
        </w:rPr>
        <w:t xml:space="preserve"> Notice.</w:t>
      </w:r>
    </w:p>
    <w:p w14:paraId="4C709673" w14:textId="77777777" w:rsidR="00283D42" w:rsidRPr="00283D42" w:rsidRDefault="00283D42" w:rsidP="00283D42">
      <w:pPr>
        <w:pStyle w:val="ListParagraph"/>
        <w:rPr>
          <w:rFonts w:ascii="Arial" w:eastAsia="Times New Roman" w:hAnsi="Arial" w:cs="Arial"/>
          <w:sz w:val="24"/>
          <w:szCs w:val="20"/>
        </w:rPr>
      </w:pPr>
    </w:p>
    <w:p w14:paraId="40830CCB" w14:textId="574D497A" w:rsidR="006D4633" w:rsidRPr="00283D42" w:rsidRDefault="00A73D70" w:rsidP="00283D42">
      <w:pPr>
        <w:pStyle w:val="ListParagraph"/>
        <w:numPr>
          <w:ilvl w:val="0"/>
          <w:numId w:val="4"/>
        </w:numPr>
        <w:ind w:right="-46"/>
        <w:rPr>
          <w:rFonts w:ascii="Arial" w:hAnsi="Arial" w:cs="Arial"/>
          <w:sz w:val="24"/>
          <w:szCs w:val="20"/>
        </w:rPr>
      </w:pPr>
      <w:r w:rsidRPr="00283D42">
        <w:rPr>
          <w:rFonts w:ascii="Arial" w:eastAsia="Times New Roman" w:hAnsi="Arial" w:cs="Arial"/>
          <w:sz w:val="24"/>
          <w:szCs w:val="20"/>
        </w:rPr>
        <w:t>A copy of this exemption must be clearly displayed in the area(s) of the premises where the ECPs are stored.</w:t>
      </w:r>
    </w:p>
    <w:p w14:paraId="28436793" w14:textId="77777777" w:rsidR="00283D42" w:rsidRPr="00283D42" w:rsidRDefault="00283D42" w:rsidP="00283D42">
      <w:pPr>
        <w:pStyle w:val="ListParagraph"/>
        <w:rPr>
          <w:rFonts w:ascii="Arial" w:hAnsi="Arial" w:cs="Arial"/>
          <w:sz w:val="24"/>
          <w:szCs w:val="20"/>
        </w:rPr>
      </w:pPr>
    </w:p>
    <w:p w14:paraId="4B08B638" w14:textId="5038AC2E" w:rsidR="00283D42" w:rsidRPr="00283D42" w:rsidRDefault="00283D42" w:rsidP="00283D42">
      <w:pPr>
        <w:pStyle w:val="ListParagraph"/>
        <w:numPr>
          <w:ilvl w:val="0"/>
          <w:numId w:val="4"/>
        </w:numPr>
        <w:ind w:right="-46"/>
        <w:rPr>
          <w:rFonts w:ascii="Arial" w:hAnsi="Arial" w:cs="Arial"/>
          <w:sz w:val="24"/>
          <w:szCs w:val="20"/>
        </w:rPr>
      </w:pPr>
      <w:r w:rsidRPr="00C6432E">
        <w:rPr>
          <w:rFonts w:ascii="Arial" w:eastAsia="Times New Roman" w:hAnsi="Arial" w:cs="Arial"/>
          <w:sz w:val="24"/>
          <w:szCs w:val="20"/>
        </w:rPr>
        <w:t>The ECPs must be securely stored on Marine Power International LLC premises and marked in such a manner that they are clearly identifiable as ECPs imported under this</w:t>
      </w:r>
      <w:r>
        <w:rPr>
          <w:rFonts w:ascii="Arial" w:eastAsia="Times New Roman" w:hAnsi="Arial" w:cs="Arial"/>
          <w:sz w:val="24"/>
          <w:szCs w:val="20"/>
        </w:rPr>
        <w:t xml:space="preserve"> exemption.</w:t>
      </w:r>
    </w:p>
    <w:p w14:paraId="0858D540" w14:textId="77777777" w:rsidR="00283D42" w:rsidRPr="00283D42" w:rsidRDefault="00283D42" w:rsidP="00283D42">
      <w:pPr>
        <w:pStyle w:val="ListParagraph"/>
        <w:rPr>
          <w:rFonts w:ascii="Arial" w:hAnsi="Arial" w:cs="Arial"/>
          <w:sz w:val="24"/>
          <w:szCs w:val="20"/>
        </w:rPr>
      </w:pPr>
    </w:p>
    <w:p w14:paraId="2932439E" w14:textId="223AC4BB" w:rsidR="00283D42" w:rsidRPr="00643395" w:rsidRDefault="00283D42" w:rsidP="00283D42">
      <w:pPr>
        <w:pStyle w:val="ListParagraph"/>
        <w:numPr>
          <w:ilvl w:val="0"/>
          <w:numId w:val="4"/>
        </w:numPr>
        <w:ind w:right="-46"/>
        <w:rPr>
          <w:rFonts w:ascii="Arial" w:hAnsi="Arial" w:cs="Arial"/>
          <w:sz w:val="24"/>
          <w:szCs w:val="20"/>
        </w:rPr>
      </w:pPr>
      <w:r w:rsidRPr="00E458B5">
        <w:rPr>
          <w:rFonts w:ascii="Arial" w:eastAsia="Times New Roman" w:hAnsi="Arial" w:cs="Arial"/>
          <w:sz w:val="24"/>
          <w:szCs w:val="20"/>
        </w:rPr>
        <w:t>If requested by the Department, Marine Power International LLC must be able to submit a report relating to compliance with the conditions of this</w:t>
      </w:r>
      <w:r w:rsidR="00643395">
        <w:rPr>
          <w:rFonts w:ascii="Arial" w:eastAsia="Times New Roman" w:hAnsi="Arial" w:cs="Arial"/>
          <w:sz w:val="24"/>
          <w:szCs w:val="20"/>
        </w:rPr>
        <w:t xml:space="preserve"> exemption.</w:t>
      </w:r>
    </w:p>
    <w:p w14:paraId="06CA9D91" w14:textId="77777777" w:rsidR="00643395" w:rsidRPr="00643395" w:rsidRDefault="00643395" w:rsidP="00643395">
      <w:pPr>
        <w:pStyle w:val="ListParagraph"/>
        <w:rPr>
          <w:rFonts w:ascii="Arial" w:hAnsi="Arial" w:cs="Arial"/>
          <w:sz w:val="24"/>
          <w:szCs w:val="20"/>
        </w:rPr>
      </w:pPr>
    </w:p>
    <w:p w14:paraId="53CFCE3B" w14:textId="0B92DB88" w:rsidR="007D26A5" w:rsidRPr="007D26A5" w:rsidRDefault="00C4535C" w:rsidP="007D26A5">
      <w:pPr>
        <w:pStyle w:val="ListParagraph"/>
        <w:numPr>
          <w:ilvl w:val="0"/>
          <w:numId w:val="4"/>
        </w:numPr>
        <w:ind w:right="-46"/>
        <w:rPr>
          <w:rFonts w:ascii="Arial" w:hAnsi="Arial" w:cs="Arial"/>
          <w:sz w:val="24"/>
          <w:szCs w:val="20"/>
        </w:rPr>
      </w:pPr>
      <w:r>
        <w:rPr>
          <w:rFonts w:ascii="Arial" w:eastAsia="Times New Roman" w:hAnsi="Arial" w:cs="Arial"/>
          <w:sz w:val="24"/>
          <w:szCs w:val="20"/>
        </w:rPr>
        <w:t xml:space="preserve">If by </w:t>
      </w:r>
      <w:r w:rsidR="009F5FF2">
        <w:rPr>
          <w:rFonts w:ascii="Arial" w:eastAsia="Times New Roman" w:hAnsi="Arial" w:cs="Arial"/>
          <w:sz w:val="24"/>
          <w:szCs w:val="20"/>
        </w:rPr>
        <w:t>20</w:t>
      </w:r>
      <w:r w:rsidR="007D26A5">
        <w:rPr>
          <w:rFonts w:ascii="Arial" w:eastAsia="Times New Roman" w:hAnsi="Arial" w:cs="Arial"/>
          <w:sz w:val="24"/>
          <w:szCs w:val="20"/>
        </w:rPr>
        <w:t xml:space="preserve"> June 2024:</w:t>
      </w:r>
    </w:p>
    <w:p w14:paraId="0CDBB4FB" w14:textId="47184B0D" w:rsidR="00FC2FB6" w:rsidRDefault="00515974" w:rsidP="007D26A5">
      <w:pPr>
        <w:pStyle w:val="ListParagraph"/>
        <w:numPr>
          <w:ilvl w:val="1"/>
          <w:numId w:val="4"/>
        </w:num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t</w:t>
      </w:r>
      <w:r w:rsidR="007D26A5">
        <w:rPr>
          <w:rFonts w:ascii="Arial" w:hAnsi="Arial" w:cs="Arial"/>
          <w:sz w:val="24"/>
          <w:szCs w:val="20"/>
        </w:rPr>
        <w:t>he ECP</w:t>
      </w:r>
      <w:r w:rsidR="00801E1B">
        <w:rPr>
          <w:rFonts w:ascii="Arial" w:hAnsi="Arial" w:cs="Arial"/>
          <w:sz w:val="24"/>
          <w:szCs w:val="20"/>
        </w:rPr>
        <w:t>s</w:t>
      </w:r>
      <w:r w:rsidR="007D26A5">
        <w:rPr>
          <w:rFonts w:ascii="Arial" w:hAnsi="Arial" w:cs="Arial"/>
          <w:sz w:val="24"/>
          <w:szCs w:val="20"/>
        </w:rPr>
        <w:t xml:space="preserve"> </w:t>
      </w:r>
      <w:r w:rsidR="00801E1B">
        <w:rPr>
          <w:rFonts w:ascii="Arial" w:hAnsi="Arial" w:cs="Arial"/>
          <w:sz w:val="24"/>
          <w:szCs w:val="20"/>
        </w:rPr>
        <w:t>are</w:t>
      </w:r>
      <w:r w:rsidR="007D26A5">
        <w:rPr>
          <w:rFonts w:ascii="Arial" w:hAnsi="Arial" w:cs="Arial"/>
          <w:sz w:val="24"/>
          <w:szCs w:val="20"/>
        </w:rPr>
        <w:t xml:space="preserve"> certified for the purposes of the Product Emissions Stan</w:t>
      </w:r>
      <w:r w:rsidR="00FC2FB6">
        <w:rPr>
          <w:rFonts w:ascii="Arial" w:hAnsi="Arial" w:cs="Arial"/>
          <w:sz w:val="24"/>
          <w:szCs w:val="20"/>
        </w:rPr>
        <w:t>dards Act 2017; and</w:t>
      </w:r>
    </w:p>
    <w:p w14:paraId="48A7CB57" w14:textId="400A6DA5" w:rsidR="00515974" w:rsidRDefault="00515974" w:rsidP="00FC2FB6">
      <w:pPr>
        <w:pStyle w:val="ListParagraph"/>
        <w:numPr>
          <w:ilvl w:val="1"/>
          <w:numId w:val="4"/>
        </w:num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a</w:t>
      </w:r>
      <w:r w:rsidR="00FC2FB6">
        <w:rPr>
          <w:rFonts w:ascii="Arial" w:hAnsi="Arial" w:cs="Arial"/>
          <w:sz w:val="24"/>
          <w:szCs w:val="20"/>
        </w:rPr>
        <w:t xml:space="preserve"> copy of the emissions </w:t>
      </w:r>
      <w:r w:rsidR="00801E1B">
        <w:rPr>
          <w:rFonts w:ascii="Arial" w:hAnsi="Arial" w:cs="Arial"/>
          <w:sz w:val="24"/>
          <w:szCs w:val="20"/>
        </w:rPr>
        <w:t>certificate(s)</w:t>
      </w:r>
      <w:r w:rsidR="00FC2FB6">
        <w:rPr>
          <w:rFonts w:ascii="Arial" w:hAnsi="Arial" w:cs="Arial"/>
          <w:sz w:val="24"/>
          <w:szCs w:val="20"/>
        </w:rPr>
        <w:t xml:space="preserve"> </w:t>
      </w:r>
      <w:r w:rsidR="00801E1B">
        <w:rPr>
          <w:rFonts w:ascii="Arial" w:hAnsi="Arial" w:cs="Arial"/>
          <w:sz w:val="24"/>
          <w:szCs w:val="20"/>
        </w:rPr>
        <w:t>is</w:t>
      </w:r>
      <w:r w:rsidR="00FC2FB6">
        <w:rPr>
          <w:rFonts w:ascii="Arial" w:hAnsi="Arial" w:cs="Arial"/>
          <w:sz w:val="24"/>
          <w:szCs w:val="20"/>
        </w:rPr>
        <w:t xml:space="preserve"> provided to the Department,</w:t>
      </w:r>
    </w:p>
    <w:p w14:paraId="77A01844" w14:textId="0E2349A5" w:rsidR="007D26A5" w:rsidRPr="00515974" w:rsidRDefault="00515974" w:rsidP="00515974">
      <w:pPr>
        <w:pStyle w:val="ListParagraph"/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the ECP</w:t>
      </w:r>
      <w:r w:rsidR="00801E1B">
        <w:rPr>
          <w:rFonts w:ascii="Arial" w:hAnsi="Arial" w:cs="Arial"/>
          <w:sz w:val="24"/>
          <w:szCs w:val="20"/>
        </w:rPr>
        <w:t>s</w:t>
      </w:r>
      <w:r>
        <w:rPr>
          <w:rFonts w:ascii="Arial" w:hAnsi="Arial" w:cs="Arial"/>
          <w:sz w:val="24"/>
          <w:szCs w:val="20"/>
        </w:rPr>
        <w:t xml:space="preserve"> may remain, and be used, in Australia</w:t>
      </w:r>
      <w:r w:rsidR="009C5E0B">
        <w:rPr>
          <w:rFonts w:ascii="Arial" w:hAnsi="Arial" w:cs="Arial"/>
          <w:sz w:val="24"/>
          <w:szCs w:val="20"/>
        </w:rPr>
        <w:t>.</w:t>
      </w:r>
      <w:r w:rsidR="007D26A5" w:rsidRPr="00515974">
        <w:rPr>
          <w:rFonts w:ascii="Arial" w:hAnsi="Arial" w:cs="Arial"/>
          <w:sz w:val="24"/>
          <w:szCs w:val="20"/>
        </w:rPr>
        <w:t xml:space="preserve"> </w:t>
      </w:r>
    </w:p>
    <w:p w14:paraId="60EDEE34" w14:textId="77777777" w:rsidR="00813849" w:rsidRPr="00813849" w:rsidRDefault="00813849" w:rsidP="00813849">
      <w:pPr>
        <w:pStyle w:val="ListParagraph"/>
        <w:rPr>
          <w:rFonts w:ascii="Arial" w:hAnsi="Arial" w:cs="Arial"/>
          <w:sz w:val="24"/>
          <w:szCs w:val="20"/>
        </w:rPr>
      </w:pPr>
    </w:p>
    <w:p w14:paraId="5054D14A" w14:textId="3B197B78" w:rsidR="00813849" w:rsidRPr="00813849" w:rsidRDefault="008F410D" w:rsidP="00283D42">
      <w:pPr>
        <w:pStyle w:val="ListParagraph"/>
        <w:numPr>
          <w:ilvl w:val="0"/>
          <w:numId w:val="4"/>
        </w:numPr>
        <w:ind w:right="-46"/>
        <w:rPr>
          <w:rFonts w:ascii="Arial" w:hAnsi="Arial" w:cs="Arial"/>
          <w:sz w:val="24"/>
          <w:szCs w:val="20"/>
        </w:rPr>
      </w:pPr>
      <w:r>
        <w:rPr>
          <w:rFonts w:ascii="Arial" w:eastAsia="Times New Roman" w:hAnsi="Arial" w:cs="Arial"/>
          <w:sz w:val="24"/>
          <w:szCs w:val="20"/>
        </w:rPr>
        <w:t xml:space="preserve">If the conditions </w:t>
      </w:r>
      <w:r w:rsidR="00E50C8B">
        <w:rPr>
          <w:rFonts w:ascii="Arial" w:eastAsia="Times New Roman" w:hAnsi="Arial" w:cs="Arial"/>
          <w:sz w:val="24"/>
          <w:szCs w:val="20"/>
        </w:rPr>
        <w:t>7</w:t>
      </w:r>
      <w:r>
        <w:rPr>
          <w:rFonts w:ascii="Arial" w:eastAsia="Times New Roman" w:hAnsi="Arial" w:cs="Arial"/>
          <w:sz w:val="24"/>
          <w:szCs w:val="20"/>
        </w:rPr>
        <w:t>(a) and (b) are not satisfied, the ECP</w:t>
      </w:r>
      <w:r w:rsidR="005A5EF2">
        <w:rPr>
          <w:rFonts w:ascii="Arial" w:eastAsia="Times New Roman" w:hAnsi="Arial" w:cs="Arial"/>
          <w:sz w:val="24"/>
          <w:szCs w:val="20"/>
        </w:rPr>
        <w:t>s</w:t>
      </w:r>
      <w:r>
        <w:rPr>
          <w:rFonts w:ascii="Arial" w:eastAsia="Times New Roman" w:hAnsi="Arial" w:cs="Arial"/>
          <w:sz w:val="24"/>
          <w:szCs w:val="20"/>
        </w:rPr>
        <w:t xml:space="preserve"> must</w:t>
      </w:r>
      <w:r w:rsidR="009C5E0B">
        <w:rPr>
          <w:rFonts w:ascii="Arial" w:eastAsia="Times New Roman" w:hAnsi="Arial" w:cs="Arial"/>
          <w:sz w:val="24"/>
          <w:szCs w:val="20"/>
        </w:rPr>
        <w:t xml:space="preserve"> be re-exported or destroyed prior to the expiry date of this exemption</w:t>
      </w:r>
      <w:r w:rsidR="00813849">
        <w:rPr>
          <w:rFonts w:ascii="Arial" w:eastAsia="Times New Roman" w:hAnsi="Arial" w:cs="Arial"/>
          <w:sz w:val="24"/>
          <w:szCs w:val="20"/>
        </w:rPr>
        <w:t>.</w:t>
      </w:r>
    </w:p>
    <w:p w14:paraId="1F3F131A" w14:textId="01885B15" w:rsidR="00813849" w:rsidRPr="00E50C8B" w:rsidRDefault="00813849" w:rsidP="00E50C8B">
      <w:pPr>
        <w:ind w:right="-46"/>
        <w:rPr>
          <w:rFonts w:ascii="Arial" w:hAnsi="Arial" w:cs="Arial"/>
          <w:sz w:val="24"/>
          <w:szCs w:val="20"/>
        </w:rPr>
      </w:pPr>
    </w:p>
    <w:sectPr w:rsidR="00813849" w:rsidRPr="00E50C8B">
      <w:headerReference w:type="even" r:id="rId16"/>
      <w:headerReference w:type="default" r:id="rId17"/>
      <w:footerReference w:type="default" r:id="rId18"/>
      <w:headerReference w:type="first" r:id="rId19"/>
      <w:footerReference w:type="first" r:id="rId20"/>
      <w:pgSz w:w="11906" w:h="16838"/>
      <w:pgMar w:top="1440" w:right="1440" w:bottom="1440" w:left="1440" w:header="708" w:footer="708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1AEED5BC" w14:textId="77777777" w:rsidR="00175047" w:rsidRDefault="00175047">
      <w:pPr>
        <w:spacing w:after="0" w:line="240" w:lineRule="auto"/>
      </w:pPr>
      <w:r>
        <w:separator/>
      </w:r>
    </w:p>
  </w:endnote>
  <w:endnote w:type="continuationSeparator" w:id="0">
    <w:p w14:paraId="723C2B8D" w14:textId="77777777" w:rsidR="00175047" w:rsidRDefault="00175047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240027721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3FBDC8A3" w14:textId="77777777" w:rsidR="002E6AD2" w:rsidRDefault="006412B0">
        <w:pPr>
          <w:pStyle w:val="Footer"/>
        </w:pPr>
        <w:r>
          <w:t xml:space="preserve">Page | </w:t>
        </w:r>
        <w:r>
          <w:fldChar w:fldCharType="begin"/>
        </w:r>
        <w:r>
          <w:instrText xml:space="preserve"> PAGE   \* MERGEFORMAT </w:instrText>
        </w:r>
        <w:r>
          <w:fldChar w:fldCharType="separate"/>
        </w:r>
        <w:r w:rsidR="00A876CB"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3FBDC8A4" w14:textId="77777777" w:rsidR="002E6AD2" w:rsidRDefault="001F605D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1909375138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3FBDC8AD" w14:textId="77777777" w:rsidR="002E6AD2" w:rsidRDefault="006412B0">
        <w:pPr>
          <w:pStyle w:val="Footer"/>
        </w:pPr>
        <w:r>
          <w:t xml:space="preserve">Page | </w:t>
        </w:r>
        <w:r>
          <w:fldChar w:fldCharType="begin"/>
        </w:r>
        <w:r>
          <w:instrText xml:space="preserve"> PAGE   \* MERGEFORMAT </w:instrText>
        </w:r>
        <w:r>
          <w:fldChar w:fldCharType="separate"/>
        </w:r>
        <w:r w:rsidR="00A876CB">
          <w:rPr>
            <w:noProof/>
          </w:rPr>
          <w:t>1</w:t>
        </w:r>
        <w:r>
          <w:rPr>
            <w:noProof/>
          </w:rPr>
          <w:fldChar w:fldCharType="end"/>
        </w:r>
      </w:p>
    </w:sdtContent>
  </w:sdt>
  <w:p w14:paraId="3FBDC8AE" w14:textId="77777777" w:rsidR="002E6AD2" w:rsidRDefault="001F605D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6887153C" w14:textId="77777777" w:rsidR="00175047" w:rsidRDefault="00175047">
      <w:pPr>
        <w:spacing w:after="0" w:line="240" w:lineRule="auto"/>
      </w:pPr>
      <w:r>
        <w:separator/>
      </w:r>
    </w:p>
  </w:footnote>
  <w:footnote w:type="continuationSeparator" w:id="0">
    <w:p w14:paraId="2A99D3D7" w14:textId="77777777" w:rsidR="00175047" w:rsidRDefault="00175047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12C0EA8" w14:textId="453BBBCF" w:rsidR="00806064" w:rsidRDefault="00806064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BDC8A1" w14:textId="1FA0C75F" w:rsidR="00C224C4" w:rsidRPr="00650BE3" w:rsidRDefault="006412B0" w:rsidP="00C224C4">
    <w:pPr>
      <w:ind w:right="849"/>
      <w:rPr>
        <w:rFonts w:ascii="Arial" w:hAnsi="Arial" w:cs="Arial"/>
        <w:noProof/>
        <w:sz w:val="20"/>
        <w:szCs w:val="20"/>
        <w:lang w:eastAsia="en-AU"/>
      </w:rPr>
    </w:pPr>
    <w:r w:rsidRPr="00650BE3">
      <w:rPr>
        <w:rFonts w:ascii="Arial" w:hAnsi="Arial" w:cs="Arial"/>
        <w:noProof/>
        <w:sz w:val="20"/>
        <w:szCs w:val="20"/>
        <w:lang w:eastAsia="en-AU"/>
      </w:rPr>
      <w:t xml:space="preserve">Exemption No: </w:t>
    </w:r>
    <w:sdt>
      <w:sdtPr>
        <w:rPr>
          <w:rFonts w:ascii="Arial" w:hAnsi="Arial" w:cs="Arial"/>
          <w:noProof/>
          <w:sz w:val="20"/>
          <w:szCs w:val="20"/>
          <w:lang w:eastAsia="en-AU"/>
        </w:rPr>
        <w:alias w:val="nrsiee_name"/>
        <w:tag w:val="dcp|document||String|jobdone"/>
        <w:id w:val="1296140422"/>
        <w:placeholder>
          <w:docPart w:val="A6B2CAAE6E4142EA81768618EC0EAE56"/>
        </w:placeholder>
        <w:text/>
      </w:sdtPr>
      <w:sdtEndPr/>
      <w:sdtContent>
        <w:r>
          <w:rPr>
            <w:rFonts w:ascii="Arial" w:hAnsi="Arial" w:cs="Arial"/>
            <w:noProof/>
            <w:sz w:val="20"/>
            <w:szCs w:val="20"/>
            <w:lang w:eastAsia="en-AU"/>
          </w:rPr>
          <w:t>ECP-</w:t>
        </w:r>
        <w:r w:rsidR="00193C83">
          <w:rPr>
            <w:rFonts w:ascii="Arial" w:hAnsi="Arial" w:cs="Arial"/>
            <w:noProof/>
            <w:sz w:val="20"/>
            <w:szCs w:val="20"/>
            <w:lang w:eastAsia="en-AU"/>
          </w:rPr>
          <w:t>21</w:t>
        </w:r>
        <w:r>
          <w:rPr>
            <w:rFonts w:ascii="Arial" w:hAnsi="Arial" w:cs="Arial"/>
            <w:noProof/>
            <w:sz w:val="20"/>
            <w:szCs w:val="20"/>
            <w:lang w:eastAsia="en-AU"/>
          </w:rPr>
          <w:t>-00</w:t>
        </w:r>
        <w:r w:rsidR="00DD498F">
          <w:rPr>
            <w:rFonts w:ascii="Arial" w:hAnsi="Arial" w:cs="Arial"/>
            <w:noProof/>
            <w:sz w:val="20"/>
            <w:szCs w:val="20"/>
            <w:lang w:eastAsia="en-AU"/>
          </w:rPr>
          <w:t>1</w:t>
        </w:r>
        <w:r w:rsidR="00FC0C7D">
          <w:rPr>
            <w:rFonts w:ascii="Arial" w:hAnsi="Arial" w:cs="Arial"/>
            <w:noProof/>
            <w:sz w:val="20"/>
            <w:szCs w:val="20"/>
            <w:lang w:eastAsia="en-AU"/>
          </w:rPr>
          <w:t>4</w:t>
        </w:r>
        <w:r w:rsidR="00CE0410">
          <w:rPr>
            <w:rFonts w:ascii="Arial" w:hAnsi="Arial" w:cs="Arial"/>
            <w:noProof/>
            <w:sz w:val="20"/>
            <w:szCs w:val="20"/>
            <w:lang w:eastAsia="en-AU"/>
          </w:rPr>
          <w:t>E</w:t>
        </w:r>
      </w:sdtContent>
    </w:sdt>
  </w:p>
  <w:p w14:paraId="3FBDC8A2" w14:textId="77777777" w:rsidR="00C224C4" w:rsidRPr="00650BE3" w:rsidRDefault="001F605D" w:rsidP="00C224C4">
    <w:pPr>
      <w:ind w:right="-46"/>
      <w:rPr>
        <w:rFonts w:ascii="Arial" w:hAnsi="Arial" w:cs="Arial"/>
        <w:b/>
        <w:noProof/>
        <w:sz w:val="20"/>
        <w:szCs w:val="20"/>
        <w:lang w:eastAsia="en-AU"/>
      </w:rPr>
    </w:pPr>
    <w:r>
      <w:rPr>
        <w:rFonts w:ascii="Arial" w:hAnsi="Arial" w:cs="Arial"/>
        <w:sz w:val="20"/>
        <w:szCs w:val="20"/>
      </w:rPr>
      <w:pict w14:anchorId="3FBDC8AF">
        <v:rect id="_x0000_i1028" style="width:403.95pt;height:.9pt" o:hrpct="988" o:hrstd="t" o:hr="t" fillcolor="#a0a0a0" stroked="f"/>
      </w:pic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BDC8A5" w14:textId="1A302D04" w:rsidR="00DB50A0" w:rsidRPr="00470B62" w:rsidRDefault="001F461F" w:rsidP="00DB50A0">
    <w:pPr>
      <w:jc w:val="center"/>
      <w:rPr>
        <w:rFonts w:ascii="Arial" w:hAnsi="Arial" w:cs="Arial"/>
        <w:i/>
        <w:color w:val="7B7B7B" w:themeColor="accent3" w:themeShade="BF"/>
        <w:sz w:val="40"/>
        <w:szCs w:val="40"/>
      </w:rPr>
    </w:pPr>
    <w:r>
      <w:rPr>
        <w:noProof/>
        <w:lang w:eastAsia="en-AU"/>
      </w:rPr>
      <w:drawing>
        <wp:inline distT="0" distB="0" distL="0" distR="0" wp14:anchorId="054EF08B" wp14:editId="406EAAC9">
          <wp:extent cx="3928110" cy="935666"/>
          <wp:effectExtent l="0" t="0" r="0" b="0"/>
          <wp:docPr id="2" name="Picture 2">
            <a:extLst xmlns:a="http://schemas.openxmlformats.org/drawingml/2006/main"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Picture 1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3937395" cy="937878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  <w:p w14:paraId="3FBDC8A6" w14:textId="77777777" w:rsidR="00DB50A0" w:rsidRPr="00470B62" w:rsidRDefault="001F605D" w:rsidP="00DB50A0">
    <w:pPr>
      <w:jc w:val="center"/>
      <w:rPr>
        <w:rFonts w:ascii="Arial" w:hAnsi="Arial" w:cs="Arial"/>
        <w:color w:val="7B7B7B" w:themeColor="accent3" w:themeShade="BF"/>
        <w:sz w:val="40"/>
        <w:szCs w:val="40"/>
      </w:rPr>
    </w:pPr>
  </w:p>
  <w:p w14:paraId="3FBDC8A7" w14:textId="77777777" w:rsidR="00DB50A0" w:rsidRPr="00650BE3" w:rsidRDefault="006412B0" w:rsidP="00DB50A0">
    <w:pPr>
      <w:jc w:val="center"/>
      <w:rPr>
        <w:rFonts w:ascii="Arial" w:hAnsi="Arial" w:cs="Arial"/>
        <w:i/>
        <w:sz w:val="48"/>
        <w:szCs w:val="48"/>
      </w:rPr>
    </w:pPr>
    <w:r w:rsidRPr="00650BE3">
      <w:rPr>
        <w:rFonts w:ascii="Arial" w:hAnsi="Arial" w:cs="Arial"/>
        <w:i/>
        <w:sz w:val="48"/>
        <w:szCs w:val="48"/>
      </w:rPr>
      <w:t>Product Emissions Standards Act 2017</w:t>
    </w:r>
  </w:p>
  <w:p w14:paraId="3FBDC8A8" w14:textId="77777777" w:rsidR="00DB50A0" w:rsidRPr="00650BE3" w:rsidRDefault="006412B0" w:rsidP="00DB50A0">
    <w:pPr>
      <w:jc w:val="center"/>
      <w:rPr>
        <w:rFonts w:ascii="Arial" w:hAnsi="Arial" w:cs="Arial"/>
        <w:i/>
        <w:sz w:val="40"/>
        <w:szCs w:val="40"/>
      </w:rPr>
    </w:pPr>
    <w:r w:rsidRPr="00650BE3">
      <w:rPr>
        <w:rFonts w:ascii="Arial" w:hAnsi="Arial" w:cs="Arial"/>
        <w:i/>
        <w:sz w:val="40"/>
        <w:szCs w:val="40"/>
      </w:rPr>
      <w:t>Product Emissions Standards Rules 2017</w:t>
    </w:r>
  </w:p>
  <w:p w14:paraId="3FBDC8A9" w14:textId="77777777" w:rsidR="00DB50A0" w:rsidRPr="00650BE3" w:rsidRDefault="006412B0" w:rsidP="00DB50A0">
    <w:pPr>
      <w:jc w:val="center"/>
      <w:rPr>
        <w:rFonts w:ascii="Arial" w:hAnsi="Arial" w:cs="Arial"/>
      </w:rPr>
    </w:pPr>
    <w:r w:rsidRPr="00650BE3">
      <w:rPr>
        <w:rFonts w:ascii="Arial" w:hAnsi="Arial" w:cs="Arial"/>
        <w:b/>
        <w:sz w:val="40"/>
        <w:szCs w:val="40"/>
      </w:rPr>
      <w:t>Exemption Notice</w:t>
    </w:r>
  </w:p>
  <w:p w14:paraId="3FBDC8AA" w14:textId="77777777" w:rsidR="00DB50A0" w:rsidRPr="00650BE3" w:rsidRDefault="001F605D" w:rsidP="00DB50A0">
    <w:pPr>
      <w:rPr>
        <w:rFonts w:ascii="Arial" w:hAnsi="Arial" w:cs="Arial"/>
        <w:b/>
        <w:sz w:val="28"/>
        <w:szCs w:val="28"/>
      </w:rPr>
    </w:pPr>
  </w:p>
  <w:p w14:paraId="3FBDC8AB" w14:textId="283B2C5D" w:rsidR="00C224C4" w:rsidRPr="00650BE3" w:rsidRDefault="006412B0" w:rsidP="00DB50A0">
    <w:pPr>
      <w:rPr>
        <w:rFonts w:ascii="Arial" w:hAnsi="Arial" w:cs="Arial"/>
        <w:b/>
        <w:sz w:val="28"/>
        <w:szCs w:val="28"/>
      </w:rPr>
    </w:pPr>
    <w:r w:rsidRPr="00650BE3">
      <w:rPr>
        <w:rFonts w:ascii="Arial" w:hAnsi="Arial" w:cs="Arial"/>
        <w:b/>
        <w:sz w:val="28"/>
        <w:szCs w:val="28"/>
      </w:rPr>
      <w:t xml:space="preserve">Exemption No: </w:t>
    </w:r>
    <w:sdt>
      <w:sdtPr>
        <w:rPr>
          <w:rFonts w:ascii="Arial" w:hAnsi="Arial" w:cs="Arial"/>
          <w:b/>
          <w:sz w:val="28"/>
          <w:szCs w:val="28"/>
        </w:rPr>
        <w:alias w:val="nrsiee_name"/>
        <w:tag w:val="dcp|document||String|jobdone"/>
        <w:id w:val="726291014"/>
        <w:placeholder>
          <w:docPart w:val="76FB448F6309467D9ADBF08A96469190"/>
        </w:placeholder>
        <w:text/>
      </w:sdtPr>
      <w:sdtEndPr/>
      <w:sdtContent>
        <w:r>
          <w:rPr>
            <w:rFonts w:ascii="Arial" w:hAnsi="Arial" w:cs="Arial"/>
            <w:b/>
            <w:sz w:val="28"/>
            <w:szCs w:val="28"/>
          </w:rPr>
          <w:t>ECP-</w:t>
        </w:r>
        <w:r w:rsidR="0040635E">
          <w:rPr>
            <w:rFonts w:ascii="Arial" w:hAnsi="Arial" w:cs="Arial"/>
            <w:b/>
            <w:sz w:val="28"/>
            <w:szCs w:val="28"/>
          </w:rPr>
          <w:t>2</w:t>
        </w:r>
        <w:r w:rsidR="00193C83">
          <w:rPr>
            <w:rFonts w:ascii="Arial" w:hAnsi="Arial" w:cs="Arial"/>
            <w:b/>
            <w:sz w:val="28"/>
            <w:szCs w:val="28"/>
          </w:rPr>
          <w:t>1</w:t>
        </w:r>
        <w:r>
          <w:rPr>
            <w:rFonts w:ascii="Arial" w:hAnsi="Arial" w:cs="Arial"/>
            <w:b/>
            <w:sz w:val="28"/>
            <w:szCs w:val="28"/>
          </w:rPr>
          <w:t>-00</w:t>
        </w:r>
        <w:r w:rsidR="006A1854">
          <w:rPr>
            <w:rFonts w:ascii="Arial" w:hAnsi="Arial" w:cs="Arial"/>
            <w:b/>
            <w:sz w:val="28"/>
            <w:szCs w:val="28"/>
          </w:rPr>
          <w:t>1</w:t>
        </w:r>
        <w:r w:rsidR="00FC0C7D">
          <w:rPr>
            <w:rFonts w:ascii="Arial" w:hAnsi="Arial" w:cs="Arial"/>
            <w:b/>
            <w:sz w:val="28"/>
            <w:szCs w:val="28"/>
          </w:rPr>
          <w:t>4</w:t>
        </w:r>
        <w:r w:rsidR="00E07D2E">
          <w:rPr>
            <w:rFonts w:ascii="Arial" w:hAnsi="Arial" w:cs="Arial"/>
            <w:b/>
            <w:sz w:val="28"/>
            <w:szCs w:val="28"/>
          </w:rPr>
          <w:t>E</w:t>
        </w:r>
      </w:sdtContent>
    </w:sdt>
  </w:p>
  <w:p w14:paraId="3FBDC8AC" w14:textId="77777777" w:rsidR="00DB50A0" w:rsidRPr="00DB50A0" w:rsidRDefault="001F605D" w:rsidP="00DB50A0">
    <w:pPr>
      <w:rPr>
        <w:rFonts w:ascii="Arial" w:hAnsi="Arial" w:cs="Arial"/>
        <w:b/>
        <w:color w:val="7B7B7B" w:themeColor="accent3" w:themeShade="BF"/>
        <w:sz w:val="28"/>
        <w:szCs w:val="28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BFB3CF9"/>
    <w:multiLevelType w:val="hybridMultilevel"/>
    <w:tmpl w:val="DBDE93FC"/>
    <w:lvl w:ilvl="0" w:tplc="E0746582">
      <w:start w:val="1"/>
      <w:numFmt w:val="decimal"/>
      <w:lvlText w:val="%1."/>
      <w:lvlJc w:val="left"/>
      <w:pPr>
        <w:ind w:left="720" w:hanging="360"/>
      </w:pPr>
    </w:lvl>
    <w:lvl w:ilvl="1" w:tplc="A208B8C0" w:tentative="1">
      <w:start w:val="1"/>
      <w:numFmt w:val="lowerLetter"/>
      <w:lvlText w:val="%2."/>
      <w:lvlJc w:val="left"/>
      <w:pPr>
        <w:ind w:left="1440" w:hanging="360"/>
      </w:pPr>
    </w:lvl>
    <w:lvl w:ilvl="2" w:tplc="2FC87706" w:tentative="1">
      <w:start w:val="1"/>
      <w:numFmt w:val="lowerRoman"/>
      <w:lvlText w:val="%3."/>
      <w:lvlJc w:val="right"/>
      <w:pPr>
        <w:ind w:left="2160" w:hanging="180"/>
      </w:pPr>
    </w:lvl>
    <w:lvl w:ilvl="3" w:tplc="C0F85B98" w:tentative="1">
      <w:start w:val="1"/>
      <w:numFmt w:val="decimal"/>
      <w:lvlText w:val="%4."/>
      <w:lvlJc w:val="left"/>
      <w:pPr>
        <w:ind w:left="2880" w:hanging="360"/>
      </w:pPr>
    </w:lvl>
    <w:lvl w:ilvl="4" w:tplc="3398D99E" w:tentative="1">
      <w:start w:val="1"/>
      <w:numFmt w:val="lowerLetter"/>
      <w:lvlText w:val="%5."/>
      <w:lvlJc w:val="left"/>
      <w:pPr>
        <w:ind w:left="3600" w:hanging="360"/>
      </w:pPr>
    </w:lvl>
    <w:lvl w:ilvl="5" w:tplc="21424DE2" w:tentative="1">
      <w:start w:val="1"/>
      <w:numFmt w:val="lowerRoman"/>
      <w:lvlText w:val="%6."/>
      <w:lvlJc w:val="right"/>
      <w:pPr>
        <w:ind w:left="4320" w:hanging="180"/>
      </w:pPr>
    </w:lvl>
    <w:lvl w:ilvl="6" w:tplc="34421B02" w:tentative="1">
      <w:start w:val="1"/>
      <w:numFmt w:val="decimal"/>
      <w:lvlText w:val="%7."/>
      <w:lvlJc w:val="left"/>
      <w:pPr>
        <w:ind w:left="5040" w:hanging="360"/>
      </w:pPr>
    </w:lvl>
    <w:lvl w:ilvl="7" w:tplc="91FE4498" w:tentative="1">
      <w:start w:val="1"/>
      <w:numFmt w:val="lowerLetter"/>
      <w:lvlText w:val="%8."/>
      <w:lvlJc w:val="left"/>
      <w:pPr>
        <w:ind w:left="5760" w:hanging="360"/>
      </w:pPr>
    </w:lvl>
    <w:lvl w:ilvl="8" w:tplc="02BC3606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6B1C5B23"/>
    <w:multiLevelType w:val="hybridMultilevel"/>
    <w:tmpl w:val="152A6528"/>
    <w:lvl w:ilvl="0" w:tplc="8FBEDABE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43BAA4CC" w:tentative="1">
      <w:start w:val="1"/>
      <w:numFmt w:val="lowerLetter"/>
      <w:lvlText w:val="%2."/>
      <w:lvlJc w:val="left"/>
      <w:pPr>
        <w:ind w:left="1440" w:hanging="360"/>
      </w:pPr>
    </w:lvl>
    <w:lvl w:ilvl="2" w:tplc="C0FC09DC" w:tentative="1">
      <w:start w:val="1"/>
      <w:numFmt w:val="lowerRoman"/>
      <w:lvlText w:val="%3."/>
      <w:lvlJc w:val="right"/>
      <w:pPr>
        <w:ind w:left="2160" w:hanging="180"/>
      </w:pPr>
    </w:lvl>
    <w:lvl w:ilvl="3" w:tplc="7862B346" w:tentative="1">
      <w:start w:val="1"/>
      <w:numFmt w:val="decimal"/>
      <w:lvlText w:val="%4."/>
      <w:lvlJc w:val="left"/>
      <w:pPr>
        <w:ind w:left="2880" w:hanging="360"/>
      </w:pPr>
    </w:lvl>
    <w:lvl w:ilvl="4" w:tplc="073E3102" w:tentative="1">
      <w:start w:val="1"/>
      <w:numFmt w:val="lowerLetter"/>
      <w:lvlText w:val="%5."/>
      <w:lvlJc w:val="left"/>
      <w:pPr>
        <w:ind w:left="3600" w:hanging="360"/>
      </w:pPr>
    </w:lvl>
    <w:lvl w:ilvl="5" w:tplc="7DC459BC" w:tentative="1">
      <w:start w:val="1"/>
      <w:numFmt w:val="lowerRoman"/>
      <w:lvlText w:val="%6."/>
      <w:lvlJc w:val="right"/>
      <w:pPr>
        <w:ind w:left="4320" w:hanging="180"/>
      </w:pPr>
    </w:lvl>
    <w:lvl w:ilvl="6" w:tplc="F6F6C69A" w:tentative="1">
      <w:start w:val="1"/>
      <w:numFmt w:val="decimal"/>
      <w:lvlText w:val="%7."/>
      <w:lvlJc w:val="left"/>
      <w:pPr>
        <w:ind w:left="5040" w:hanging="360"/>
      </w:pPr>
    </w:lvl>
    <w:lvl w:ilvl="7" w:tplc="7B282B2C" w:tentative="1">
      <w:start w:val="1"/>
      <w:numFmt w:val="lowerLetter"/>
      <w:lvlText w:val="%8."/>
      <w:lvlJc w:val="left"/>
      <w:pPr>
        <w:ind w:left="5760" w:hanging="360"/>
      </w:pPr>
    </w:lvl>
    <w:lvl w:ilvl="8" w:tplc="7CB6F73C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7A391ED7"/>
    <w:multiLevelType w:val="hybridMultilevel"/>
    <w:tmpl w:val="E7540E76"/>
    <w:lvl w:ilvl="0" w:tplc="00448E4C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5EE86506" w:tentative="1">
      <w:start w:val="1"/>
      <w:numFmt w:val="lowerLetter"/>
      <w:lvlText w:val="%2."/>
      <w:lvlJc w:val="left"/>
      <w:pPr>
        <w:ind w:left="1440" w:hanging="360"/>
      </w:pPr>
    </w:lvl>
    <w:lvl w:ilvl="2" w:tplc="2E1C5EB2" w:tentative="1">
      <w:start w:val="1"/>
      <w:numFmt w:val="lowerRoman"/>
      <w:lvlText w:val="%3."/>
      <w:lvlJc w:val="right"/>
      <w:pPr>
        <w:ind w:left="2160" w:hanging="180"/>
      </w:pPr>
    </w:lvl>
    <w:lvl w:ilvl="3" w:tplc="4658F44E" w:tentative="1">
      <w:start w:val="1"/>
      <w:numFmt w:val="decimal"/>
      <w:lvlText w:val="%4."/>
      <w:lvlJc w:val="left"/>
      <w:pPr>
        <w:ind w:left="2880" w:hanging="360"/>
      </w:pPr>
    </w:lvl>
    <w:lvl w:ilvl="4" w:tplc="D4AAFF86" w:tentative="1">
      <w:start w:val="1"/>
      <w:numFmt w:val="lowerLetter"/>
      <w:lvlText w:val="%5."/>
      <w:lvlJc w:val="left"/>
      <w:pPr>
        <w:ind w:left="3600" w:hanging="360"/>
      </w:pPr>
    </w:lvl>
    <w:lvl w:ilvl="5" w:tplc="55B6AAB6" w:tentative="1">
      <w:start w:val="1"/>
      <w:numFmt w:val="lowerRoman"/>
      <w:lvlText w:val="%6."/>
      <w:lvlJc w:val="right"/>
      <w:pPr>
        <w:ind w:left="4320" w:hanging="180"/>
      </w:pPr>
    </w:lvl>
    <w:lvl w:ilvl="6" w:tplc="B762BFCC" w:tentative="1">
      <w:start w:val="1"/>
      <w:numFmt w:val="decimal"/>
      <w:lvlText w:val="%7."/>
      <w:lvlJc w:val="left"/>
      <w:pPr>
        <w:ind w:left="5040" w:hanging="360"/>
      </w:pPr>
    </w:lvl>
    <w:lvl w:ilvl="7" w:tplc="82742580" w:tentative="1">
      <w:start w:val="1"/>
      <w:numFmt w:val="lowerLetter"/>
      <w:lvlText w:val="%8."/>
      <w:lvlJc w:val="left"/>
      <w:pPr>
        <w:ind w:left="5760" w:hanging="360"/>
      </w:pPr>
    </w:lvl>
    <w:lvl w:ilvl="8" w:tplc="F636411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7E71055C"/>
    <w:multiLevelType w:val="hybridMultilevel"/>
    <w:tmpl w:val="5FA48384"/>
    <w:lvl w:ilvl="0" w:tplc="0C09000F">
      <w:start w:val="1"/>
      <w:numFmt w:val="decimal"/>
      <w:lvlText w:val="%1."/>
      <w:lvlJc w:val="left"/>
      <w:pPr>
        <w:ind w:left="720" w:hanging="360"/>
      </w:pPr>
    </w:lvl>
    <w:lvl w:ilvl="1" w:tplc="58EA9A20">
      <w:start w:val="1"/>
      <w:numFmt w:val="lowerLetter"/>
      <w:lvlText w:val="(%2)"/>
      <w:lvlJc w:val="left"/>
      <w:pPr>
        <w:ind w:left="1440" w:hanging="360"/>
      </w:pPr>
      <w:rPr>
        <w:rFonts w:hint="default"/>
      </w:r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num w:numId="1">
    <w:abstractNumId w:val="0"/>
  </w:num>
  <w:num w:numId="2">
    <w:abstractNumId w:val="2"/>
  </w:num>
  <w:num w:numId="3">
    <w:abstractNumId w:val="1"/>
  </w:num>
  <w:num w:numId="4">
    <w:abstractNumId w:val="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defaultTabStop w:val="720"/>
  <w:characterSpacingControl w:val="doNotCompress"/>
  <w:hdrShapeDefaults>
    <o:shapedefaults v:ext="edit" spidmax="2053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__Grammarly_42____i" w:val="H4sIAAAAAAAEAKtWckksSQxILCpxzi/NK1GyMqwFAAEhoTITAAAA"/>
    <w:docVar w:name="__Grammarly_42___1" w:val="H4sIAAAAAAAEAKtWcslP9kxRslIyNDYyMDE0tzAwNrcwMTA0tzRS0lEKTi0uzszPAykwqQUAw9SwuSwAAAA="/>
  </w:docVars>
  <w:rsids>
    <w:rsidRoot w:val="00E4386B"/>
    <w:rsid w:val="000055ED"/>
    <w:rsid w:val="00046ECD"/>
    <w:rsid w:val="00054CBD"/>
    <w:rsid w:val="00070017"/>
    <w:rsid w:val="00090B84"/>
    <w:rsid w:val="000B40BE"/>
    <w:rsid w:val="00104935"/>
    <w:rsid w:val="00157AB8"/>
    <w:rsid w:val="00175047"/>
    <w:rsid w:val="0019332F"/>
    <w:rsid w:val="00193C83"/>
    <w:rsid w:val="00197E52"/>
    <w:rsid w:val="001D7DF1"/>
    <w:rsid w:val="001F461F"/>
    <w:rsid w:val="001F605D"/>
    <w:rsid w:val="00250F86"/>
    <w:rsid w:val="00252A8A"/>
    <w:rsid w:val="002548F1"/>
    <w:rsid w:val="00263315"/>
    <w:rsid w:val="00272F3B"/>
    <w:rsid w:val="00283D42"/>
    <w:rsid w:val="00285559"/>
    <w:rsid w:val="00285AB2"/>
    <w:rsid w:val="002961EE"/>
    <w:rsid w:val="002B000B"/>
    <w:rsid w:val="002B7391"/>
    <w:rsid w:val="002C5A3B"/>
    <w:rsid w:val="00304335"/>
    <w:rsid w:val="00313287"/>
    <w:rsid w:val="00332CE7"/>
    <w:rsid w:val="00336D6E"/>
    <w:rsid w:val="00380EAE"/>
    <w:rsid w:val="0039277E"/>
    <w:rsid w:val="003E5F33"/>
    <w:rsid w:val="0040635E"/>
    <w:rsid w:val="00406491"/>
    <w:rsid w:val="00413130"/>
    <w:rsid w:val="004522C5"/>
    <w:rsid w:val="00491A93"/>
    <w:rsid w:val="004D4863"/>
    <w:rsid w:val="004D4FEC"/>
    <w:rsid w:val="0050630F"/>
    <w:rsid w:val="00512669"/>
    <w:rsid w:val="00515974"/>
    <w:rsid w:val="00527564"/>
    <w:rsid w:val="0053506E"/>
    <w:rsid w:val="005359B1"/>
    <w:rsid w:val="00567A8A"/>
    <w:rsid w:val="005746F0"/>
    <w:rsid w:val="005A4955"/>
    <w:rsid w:val="005A5EF2"/>
    <w:rsid w:val="005B63F0"/>
    <w:rsid w:val="00606F34"/>
    <w:rsid w:val="0062696F"/>
    <w:rsid w:val="00627BE2"/>
    <w:rsid w:val="00637EC9"/>
    <w:rsid w:val="006412B0"/>
    <w:rsid w:val="00643395"/>
    <w:rsid w:val="00644601"/>
    <w:rsid w:val="00670C6C"/>
    <w:rsid w:val="006735B1"/>
    <w:rsid w:val="00677636"/>
    <w:rsid w:val="0068277E"/>
    <w:rsid w:val="006A1854"/>
    <w:rsid w:val="006B1EBE"/>
    <w:rsid w:val="006B24C2"/>
    <w:rsid w:val="006B68AB"/>
    <w:rsid w:val="006D09AF"/>
    <w:rsid w:val="006D3C35"/>
    <w:rsid w:val="006D4633"/>
    <w:rsid w:val="0070623E"/>
    <w:rsid w:val="0073489B"/>
    <w:rsid w:val="00761C24"/>
    <w:rsid w:val="00793CD5"/>
    <w:rsid w:val="007D26A5"/>
    <w:rsid w:val="00801E1B"/>
    <w:rsid w:val="00806064"/>
    <w:rsid w:val="00811199"/>
    <w:rsid w:val="00813849"/>
    <w:rsid w:val="008471EC"/>
    <w:rsid w:val="008556A6"/>
    <w:rsid w:val="0086642D"/>
    <w:rsid w:val="008666B8"/>
    <w:rsid w:val="00890514"/>
    <w:rsid w:val="00893AB3"/>
    <w:rsid w:val="008B0DDE"/>
    <w:rsid w:val="008B559E"/>
    <w:rsid w:val="008C6D62"/>
    <w:rsid w:val="008D17B0"/>
    <w:rsid w:val="008E3CE1"/>
    <w:rsid w:val="008F410D"/>
    <w:rsid w:val="0090390E"/>
    <w:rsid w:val="00927D3D"/>
    <w:rsid w:val="00936E96"/>
    <w:rsid w:val="00955461"/>
    <w:rsid w:val="00962B0C"/>
    <w:rsid w:val="00970E8B"/>
    <w:rsid w:val="00985796"/>
    <w:rsid w:val="009A0D66"/>
    <w:rsid w:val="009B08A7"/>
    <w:rsid w:val="009C2421"/>
    <w:rsid w:val="009C5E0B"/>
    <w:rsid w:val="009E178E"/>
    <w:rsid w:val="009E2FF7"/>
    <w:rsid w:val="009F5FF2"/>
    <w:rsid w:val="009F7208"/>
    <w:rsid w:val="00A27D72"/>
    <w:rsid w:val="00A34954"/>
    <w:rsid w:val="00A44592"/>
    <w:rsid w:val="00A548DB"/>
    <w:rsid w:val="00A73D70"/>
    <w:rsid w:val="00A8480D"/>
    <w:rsid w:val="00A85A46"/>
    <w:rsid w:val="00A876CB"/>
    <w:rsid w:val="00AA1189"/>
    <w:rsid w:val="00AC26CE"/>
    <w:rsid w:val="00AC46AB"/>
    <w:rsid w:val="00AC5F65"/>
    <w:rsid w:val="00AD4884"/>
    <w:rsid w:val="00AF1AD0"/>
    <w:rsid w:val="00AF4445"/>
    <w:rsid w:val="00B25EBE"/>
    <w:rsid w:val="00B316EF"/>
    <w:rsid w:val="00B31BCA"/>
    <w:rsid w:val="00B65911"/>
    <w:rsid w:val="00B82D4E"/>
    <w:rsid w:val="00B872BF"/>
    <w:rsid w:val="00B9460C"/>
    <w:rsid w:val="00BA4223"/>
    <w:rsid w:val="00BA50FC"/>
    <w:rsid w:val="00BC5E6C"/>
    <w:rsid w:val="00BD2750"/>
    <w:rsid w:val="00BD2B5A"/>
    <w:rsid w:val="00BE0225"/>
    <w:rsid w:val="00BF361A"/>
    <w:rsid w:val="00C4535C"/>
    <w:rsid w:val="00C6432E"/>
    <w:rsid w:val="00C964B5"/>
    <w:rsid w:val="00CC51F8"/>
    <w:rsid w:val="00CE0410"/>
    <w:rsid w:val="00CE728C"/>
    <w:rsid w:val="00D10144"/>
    <w:rsid w:val="00D30F32"/>
    <w:rsid w:val="00D33E4A"/>
    <w:rsid w:val="00D34661"/>
    <w:rsid w:val="00D46751"/>
    <w:rsid w:val="00D53906"/>
    <w:rsid w:val="00D57A29"/>
    <w:rsid w:val="00D83B24"/>
    <w:rsid w:val="00D863CC"/>
    <w:rsid w:val="00DB1CA7"/>
    <w:rsid w:val="00DB232F"/>
    <w:rsid w:val="00DD498F"/>
    <w:rsid w:val="00E07D2E"/>
    <w:rsid w:val="00E4386B"/>
    <w:rsid w:val="00E458B5"/>
    <w:rsid w:val="00E50C8B"/>
    <w:rsid w:val="00E63EC4"/>
    <w:rsid w:val="00E66F9D"/>
    <w:rsid w:val="00E75182"/>
    <w:rsid w:val="00E83F99"/>
    <w:rsid w:val="00EA7831"/>
    <w:rsid w:val="00EB7DF6"/>
    <w:rsid w:val="00ED1136"/>
    <w:rsid w:val="00ED6AC7"/>
    <w:rsid w:val="00EE27D2"/>
    <w:rsid w:val="00EF34F0"/>
    <w:rsid w:val="00F60422"/>
    <w:rsid w:val="00F71676"/>
    <w:rsid w:val="00F75926"/>
    <w:rsid w:val="00F86A61"/>
    <w:rsid w:val="00FA1F6E"/>
    <w:rsid w:val="00FC0C7D"/>
    <w:rsid w:val="00FC2FB6"/>
    <w:rsid w:val="00FC4947"/>
    <w:rsid w:val="00FC4B8F"/>
    <w:rsid w:val="00FD2EE9"/>
    <w:rsid w:val="00FD73B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3"/>
    <o:shapelayout v:ext="edit">
      <o:idmap v:ext="edit" data="2"/>
    </o:shapelayout>
  </w:shapeDefaults>
  <w:decimalSymbol w:val="."/>
  <w:listSeparator w:val=","/>
  <w14:docId w14:val="3FBDC844"/>
  <w15:docId w15:val="{BF248B1F-286B-4B5D-853A-1708A40128A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en-AU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uiPriority w:val="99"/>
    <w:qFormat/>
    <w:rsid w:val="00C224C4"/>
    <w:pPr>
      <w:spacing w:after="200" w:line="276" w:lineRule="auto"/>
    </w:pPr>
    <w:rPr>
      <w:lang w:val="en-US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C224C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C224C4"/>
  </w:style>
  <w:style w:type="paragraph" w:styleId="Footer">
    <w:name w:val="footer"/>
    <w:basedOn w:val="Normal"/>
    <w:link w:val="FooterChar"/>
    <w:uiPriority w:val="99"/>
    <w:unhideWhenUsed/>
    <w:rsid w:val="00C224C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C224C4"/>
  </w:style>
  <w:style w:type="table" w:styleId="TableGrid">
    <w:name w:val="Table Grid"/>
    <w:basedOn w:val="TableNormal"/>
    <w:uiPriority w:val="59"/>
    <w:rsid w:val="00C224C4"/>
    <w:pPr>
      <w:spacing w:after="0" w:line="240" w:lineRule="auto"/>
    </w:pPr>
    <w:rPr>
      <w:lang w:val="en-US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stParagraph">
    <w:name w:val="List Paragraph"/>
    <w:basedOn w:val="Normal"/>
    <w:uiPriority w:val="34"/>
    <w:qFormat/>
    <w:rsid w:val="00C224C4"/>
    <w:pPr>
      <w:ind w:left="720"/>
      <w:contextualSpacing/>
    </w:pPr>
  </w:style>
  <w:style w:type="character" w:styleId="PlaceholderText">
    <w:name w:val="Placeholder Text"/>
    <w:basedOn w:val="DefaultParagraphFont"/>
    <w:uiPriority w:val="99"/>
    <w:semiHidden/>
    <w:rsid w:val="00FD4F2C"/>
    <w:rPr>
      <w:color w:val="808080"/>
    </w:rPr>
  </w:style>
  <w:style w:type="character" w:styleId="CommentReference">
    <w:name w:val="annotation reference"/>
    <w:basedOn w:val="DefaultParagraphFont"/>
    <w:uiPriority w:val="99"/>
    <w:semiHidden/>
    <w:unhideWhenUsed/>
    <w:rsid w:val="00C964B5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C964B5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C964B5"/>
    <w:rPr>
      <w:sz w:val="20"/>
      <w:szCs w:val="20"/>
      <w:lang w:val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C964B5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C964B5"/>
    <w:rPr>
      <w:b/>
      <w:bCs/>
      <w:sz w:val="20"/>
      <w:szCs w:val="20"/>
      <w:lang w:val="en-US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C964B5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64B5"/>
    <w:rPr>
      <w:rFonts w:ascii="Segoe UI" w:hAnsi="Segoe UI" w:cs="Segoe UI"/>
      <w:sz w:val="18"/>
      <w:szCs w:val="18"/>
      <w:lang w:val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6262346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footer" Target="footer1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header" Target="header2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5" Type="http://schemas.openxmlformats.org/officeDocument/2006/relationships/customXml" Target="../customXml/item5.xml"/><Relationship Id="rId15" Type="http://schemas.openxmlformats.org/officeDocument/2006/relationships/image" Target="cid:image001.jpg@01D4030C.B8B33470" TargetMode="External"/><Relationship Id="rId23" Type="http://schemas.openxmlformats.org/officeDocument/2006/relationships/theme" Target="theme/theme1.xml"/><Relationship Id="rId10" Type="http://schemas.openxmlformats.org/officeDocument/2006/relationships/settings" Target="settings.xml"/><Relationship Id="rId19" Type="http://schemas.openxmlformats.org/officeDocument/2006/relationships/header" Target="header3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image" Target="media/image1.jpeg"/><Relationship Id="rId22" Type="http://schemas.openxmlformats.org/officeDocument/2006/relationships/glossaryDocument" Target="glossary/document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2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EFC2B705A389426DB83BC8844BE2B44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69B27AF-62AD-4450-87B7-BC3183D7D98E}"/>
      </w:docPartPr>
      <w:docPartBody>
        <w:p w:rsidR="00925E50" w:rsidRDefault="001706A2"/>
      </w:docPartBody>
    </w:docPart>
    <w:docPart>
      <w:docPartPr>
        <w:name w:val="76FB448F6309467D9ADBF08A9646919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0C74C4E-9CBF-482C-B493-ADC1EDD45C4B}"/>
      </w:docPartPr>
      <w:docPartBody>
        <w:p w:rsidR="00925E50" w:rsidRDefault="001706A2"/>
      </w:docPartBody>
    </w:docPart>
    <w:docPart>
      <w:docPartPr>
        <w:name w:val="A6B2CAAE6E4142EA81768618EC0EAE5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F244BD5-AEFC-449A-95D4-928842B63C67}"/>
      </w:docPartPr>
      <w:docPartBody>
        <w:p w:rsidR="00925E50" w:rsidRDefault="001706A2"/>
      </w:docPartBody>
    </w:docPart>
    <w:docPart>
      <w:docPartPr>
        <w:name w:val="3E092B2DC86843EC8D0B87DC96272E4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B7434B4-72FE-4AFD-B9F9-740B1D71F32D}"/>
      </w:docPartPr>
      <w:docPartBody>
        <w:p w:rsidR="00F2558C" w:rsidRDefault="001706A2"/>
      </w:docPartBody>
    </w:docPart>
    <w:docPart>
      <w:docPartPr>
        <w:name w:val="A03114EE1435487EB94CD8D787FFC76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C6795F2-88CE-4EDA-BC69-2FEB413D09E5}"/>
      </w:docPartPr>
      <w:docPartBody>
        <w:p w:rsidR="00F2558C" w:rsidRDefault="001706A2"/>
      </w:docPartBody>
    </w:docPart>
    <w:docPart>
      <w:docPartPr>
        <w:name w:val="D6A6AA68790A4D31A3DF19A05E92130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F08FA46-50BB-4DFE-A0AB-CA47A935D2BB}"/>
      </w:docPartPr>
      <w:docPartBody>
        <w:p w:rsidR="00F2558C" w:rsidRDefault="001706A2"/>
      </w:docPartBody>
    </w:docPart>
    <w:docPart>
      <w:docPartPr>
        <w:name w:val="D7861D6D524340228DF51B19D9FDE79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ACC9209-5B0D-4E2C-A2E5-11D568DAEE79}"/>
      </w:docPartPr>
      <w:docPartBody>
        <w:p w:rsidR="00F2558C" w:rsidRDefault="001706A2"/>
      </w:docPartBody>
    </w:docPart>
    <w:docPart>
      <w:docPartPr>
        <w:name w:val="CC2F1AC3427C40CC8C3733774A23190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FBB6779-9EC7-48AE-A663-89B132692F6C}"/>
      </w:docPartPr>
      <w:docPartBody>
        <w:p w:rsidR="00F2558C" w:rsidRDefault="001706A2"/>
      </w:docPartBody>
    </w:docPart>
    <w:docPart>
      <w:docPartPr>
        <w:name w:val="C3DA25D308624B35AB9D20C503317E5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436C8C6-AF43-4F99-9C43-43223CDFFEC7}"/>
      </w:docPartPr>
      <w:docPartBody>
        <w:p w:rsidR="003C76CF" w:rsidRDefault="003C76CF"/>
      </w:docPartBody>
    </w:docPart>
    <w:docPart>
      <w:docPartPr>
        <w:name w:val="21476278C6A5470EBB29E4DEDDD1985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956DF87-F9DF-44B0-A6EC-EB74DF335672}"/>
      </w:docPartPr>
      <w:docPartBody>
        <w:p w:rsidR="003C76CF" w:rsidRDefault="003C76CF"/>
      </w:docPartBody>
    </w:docPart>
    <w:docPart>
      <w:docPartPr>
        <w:name w:val="AA836D3E15444285ABD12021593F5BF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8B62183-6E47-49B0-BADC-291486B5A33B}"/>
      </w:docPartPr>
      <w:docPartBody>
        <w:p w:rsidR="003C76CF" w:rsidRDefault="003C76CF"/>
      </w:docPartBody>
    </w:docPart>
    <w:docPart>
      <w:docPartPr>
        <w:name w:val="302EE2C9BA6F44FDA3216DDAAFC5CDE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1E6D156-BEB0-4CAC-982D-69E7902F5544}"/>
      </w:docPartPr>
      <w:docPartBody>
        <w:p w:rsidR="003C76CF" w:rsidRDefault="003C76CF"/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FB0FD3"/>
    <w:rsid w:val="0001277B"/>
    <w:rsid w:val="000D1EBA"/>
    <w:rsid w:val="000F31FF"/>
    <w:rsid w:val="001535E1"/>
    <w:rsid w:val="001706A2"/>
    <w:rsid w:val="00183259"/>
    <w:rsid w:val="00226DF1"/>
    <w:rsid w:val="002A13A1"/>
    <w:rsid w:val="003925BE"/>
    <w:rsid w:val="003C76CF"/>
    <w:rsid w:val="003E57E8"/>
    <w:rsid w:val="003F5867"/>
    <w:rsid w:val="004102D9"/>
    <w:rsid w:val="00452BDA"/>
    <w:rsid w:val="004B5160"/>
    <w:rsid w:val="00556DCC"/>
    <w:rsid w:val="005D0689"/>
    <w:rsid w:val="005F360A"/>
    <w:rsid w:val="00630DDB"/>
    <w:rsid w:val="0071709E"/>
    <w:rsid w:val="007A39E7"/>
    <w:rsid w:val="007F5709"/>
    <w:rsid w:val="008F65D2"/>
    <w:rsid w:val="009072DC"/>
    <w:rsid w:val="009235BF"/>
    <w:rsid w:val="00932345"/>
    <w:rsid w:val="00937ACF"/>
    <w:rsid w:val="009528E7"/>
    <w:rsid w:val="00A51480"/>
    <w:rsid w:val="00AD7AD9"/>
    <w:rsid w:val="00B3191C"/>
    <w:rsid w:val="00B56983"/>
    <w:rsid w:val="00BF156E"/>
    <w:rsid w:val="00C31882"/>
    <w:rsid w:val="00C45CD2"/>
    <w:rsid w:val="00C54417"/>
    <w:rsid w:val="00D36216"/>
    <w:rsid w:val="00D5252E"/>
    <w:rsid w:val="00DA4D24"/>
    <w:rsid w:val="00E52CB1"/>
    <w:rsid w:val="00E638FD"/>
    <w:rsid w:val="00F04606"/>
    <w:rsid w:val="00FB0FD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AU" w:eastAsia="en-AU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6472BF"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letter>
  <document>
    <row>
      <nrsiee_name>ECP-19-0014</nrsiee_name>
      <nrsiee_enddateforexemption>1/01/2021</nrsiee_enddateforexemption>
      <nrsiee_enddateforexemption_ovalue>2021-01-01T00:00:00+11:00</nrsiee_enddateforexemption_ovalue>
      <nrsieear_exemptenginecount>10</nrsieear_exemptenginecount>
      <nrsiee_exemptioncategory>(b) Testing, evaluation or display</nrsiee_exemptioncategory>
      <nrsiee_exemptioncategory_ovalue>380000001</nrsiee_exemptioncategory_ovalue>
      <nrsiee_nrsieeapplicationid>{0957C745-D4E4-E911-BF3D-005056842AD1}</nrsiee_nrsieeapplicationid>
      <nrsiee_applicantorganisation_sewpac_abn>76004881145</nrsiee_applicantorganisation_sewpac_abn>
      <nrsiee_applicantorganisation_name>STIHL Australia Pty Ltd</nrsiee_applicantorganisation_name>
      <nrsiee_delegate_fullname>David Jeffery</nrsiee_delegate_fullname>
    </row>
  </document>
  <table1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{3057C745-D4E4-E911-BF3D-005056842AD1}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 Australia</nrsiee_make>
      <nrsiee_modelname>FS 230</nrsiee_modelname>
      <nrsiee_exemptengineid>{3157C745-D4E4-E911-BF3D-005056842AD1}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WP 230</nrsiee_modelname>
      <nrsiee_exemptengineid>{3257C745-D4E4-E911-BF3D-005056842AD1}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{3757C745-D4E4-E911-BF3D-005056842AD1}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{5457C745-D4E4-E911-BF3D-005056842AD1}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{5557C745-D4E4-E911-BF3D-005056842AD1}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{5857C745-D4E4-E911-BF3D-005056842AD1}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VS Engine</nrsiee_modelname>
      <nrsiee_exemptengineid>{6657C745-D4E4-E911-BF3D-005056842AD1}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GH Engine</nrsiee_modelname>
      <nrsiee_exemptengineid>{6857C745-D4E4-E911-BF3D-005056842AD1}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{7257C745-D4E4-E911-BF3D-005056842AD1}</nrsiee_exemptengineid>
    </row>
  </table1>
  <table2>
    <row>
      <nrsiee_nrsieerecommendationid>{7185B5C3-96E5-E911-BF3D-005056842AD1}</nrsiee_nrsieerecommendationid>
      <nrsiee_nrsieecertificate_nrsiee_nrsieecertificate_nrsiee_nrsieecertificateid_nrsieear_nrsieecondition_nrsieear_conditiontext>The import and testing of the ECPs must be completed prior to the expiry date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The ECPs must be securely stored on STIHL Australia Pty Ltd premises and marked in such a manner that they are clearly identifiable as ECPs imported under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A copy of this exemption must be clearly displayed in the area(s) of the STIHL Australia Pty Ltd premises where the ECPs are stored.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When the ECPs have been utilised for the purpose of this exemption and are no longer required, they must destroyed prior to the expiry date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If requested by the Department, STIHL Australia Pty Ltd must be able to submit a report relating to compliance with the conditions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This exemption is for a total of twenty-four (24) ECPs (14 lawn mowers, 4 grass trimmers, 4 water pumps and 2 shredder clippers) to be used for testing by STIHL Australia Pty Ltd staff only.</nrsiee_nrsieecertificate_nrsiee_nrsieecertificate_nrsiee_nrsieecertificateid_nrsieear_nrsieecondition_nrsieear_conditiontext>
    </row>
  </table2>
</letter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pe:Receivers xmlns:spe="http://schemas.microsoft.com/sharepoint/events">
  <Receiver>
    <Name/>
    <Synchronization>Asynchronous</Synchronization>
    <Type>10003</Type>
    <SequenceNumber>10000</SequenceNumber>
    <Assembly>RecordPoint.Active.UI, Version=1.0.0.0, Culture=neutral, PublicKeyToken=d49476ae5b650bf3</Assembly>
    <Class>RecordPoint.Active.UI.Events.WorkflowItemEventReceiver</Class>
    <Data/>
    <Filter/>
  </Receiver>
  <Receiver>
    <Name/>
    <Synchronization>Synchronous</Synchronization>
    <Type>3</Type>
    <SequenceNumber>10000</SequenceNumber>
    <Assembly>RecordPoint.Active.UI, Version=1.0.0.0, Culture=neutral, PublicKeyToken=d49476ae5b650bf3</Assembly>
    <Class>RecordPoint.Active.UI.Events.WorkflowItemEventReceiver</Class>
    <Data/>
    <Filter/>
  </Receiver>
  <Receiver>
    <Name/>
    <Synchronization>Asynchronous</Synchronization>
    <Type>10009</Type>
    <SequenceNumber>10000</SequenceNumber>
    <Assembly>RecordPoint.Active.UI, Version=1.0.0.0, Culture=neutral, PublicKeyToken=d49476ae5b650bf3</Assembly>
    <Class>RecordPoint.Active.UI.Events.WorkflowItemEventReceiver</Class>
    <Data/>
    <Filter/>
  </Receiver>
  <Receiver>
    <Name/>
    <Synchronization>Synchronous</Synchronization>
    <Type>9</Type>
    <SequenceNumber>10000</SequenceNumber>
    <Assembly>RecordPoint.Active.UI, Version=1.0.0.0, Culture=neutral, PublicKeyToken=d49476ae5b650bf3</Assembly>
    <Class>RecordPoint.Active.UI.Events.WorkflowItemEventReceiver</Class>
    <Data/>
    <Filter/>
  </Receiver>
  <Receiver>
    <Name/>
    <Synchronization>Asynchronous</Synchronization>
    <Type>10103</Type>
    <SequenceNumber>10000</SequenceNumber>
    <Assembly>RecordPoint.Active.UI, Version=1.0.0.0, Culture=neutral, PublicKeyToken=d49476ae5b650bf3</Assembly>
    <Class>RecordPoint.Active.UI.Events.WorkflowListEventReceiver</Class>
    <Data/>
    <Filter/>
  </Receiver>
  <Receiver>
    <Name/>
    <Synchronization>Synchronous</Synchronization>
    <Type>102</Type>
    <SequenceNumber>10000</SequenceNumber>
    <Assembly>RecordPoint.Active.UI, Version=1.0.0.0, Culture=neutral, PublicKeyToken=d49476ae5b650bf3</Assembly>
    <Class>RecordPoint.Active.UI.Events.WorkflowListEventReceiver</Class>
    <Data/>
    <Filter/>
  </Receiver>
  <Receiver>
    <Name/>
    <Synchronization>Asynchronous</Synchronization>
    <Type>10105</Type>
    <SequenceNumber>10000</SequenceNumber>
    <Assembly>RecordPoint.Active.UI, Version=1.0.0.0, Culture=neutral, PublicKeyToken=d49476ae5b650bf3</Assembly>
    <Class>RecordPoint.Active.UI.Events.WorkflowListEventReceiver</Class>
    <Data/>
    <Filter/>
  </Receiver>
  <Receiver>
    <Name/>
    <Synchronization>Synchronous</Synchronization>
    <Type>105</Type>
    <SequenceNumber>10000</SequenceNumber>
    <Assembly>RecordPoint.Active.UI, Version=1.0.0.0, Culture=neutral, PublicKeyToken=d49476ae5b650bf3</Assembly>
    <Class>RecordPoint.Active.UI.Events.WorkflowListEventReceiver</Class>
    <Data/>
    <Filter/>
  </Receiver>
  <Receiver>
    <Name/>
    <Synchronization>Asynchronous</Synchronization>
    <Type>10002</Type>
    <SequenceNumber>10000</SequenceNumber>
    <Assembly>RecordPoint.Active.UI, Version=1.0.0.0, Culture=neutral, PublicKeyToken=d49476ae5b650bf3</Assembly>
    <Class>RecordPoint.Active.UI.Events.WorkflowItemEventReceiver</Class>
    <Data/>
    <Filter/>
  </Receiver>
  <Receiver>
    <Name/>
    <Synchronization>Synchronous</Synchronization>
    <Type>2</Type>
    <SequenceNumber>10000</SequenceNumber>
    <Assembly>RecordPoint.Active.UI, Version=1.0.0.0, Culture=neutral, PublicKeyToken=d49476ae5b650bf3</Assembly>
    <Class>RecordPoint.Active.UI.Events.WorkflowItemEventReceiver</Class>
    <Data/>
    <Filter/>
  </Receiver>
</spe:Receiver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ecordNumber xmlns="1201fbac-4e05-4e09-943f-b1daffa0ea6b" xsi:nil="true"/>
    <IconOverlay xmlns="http://schemas.microsoft.com/sharepoint/v4" xsi:nil="true"/>
    <DocumentDescription xmlns="1201fbac-4e05-4e09-943f-b1daffa0ea6b" xsi:nil="true"/>
    <Approval xmlns="1201fbac-4e05-4e09-943f-b1daffa0ea6b" xsi:nil="true"/>
    <Function xmlns="1201fbac-4e05-4e09-943f-b1daffa0ea6b">Regulation</Function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SPIRE Document" ma:contentTypeID="0x01010087E80B6A94CF17418D78389AE32387B5003ED15C0959B7D344ABC116539F0D6F9C" ma:contentTypeVersion="8" ma:contentTypeDescription="SPIRE Document" ma:contentTypeScope="" ma:versionID="0c3a89ef97003180edc583be28382a99">
  <xsd:schema xmlns:xsd="http://www.w3.org/2001/XMLSchema" xmlns:xs="http://www.w3.org/2001/XMLSchema" xmlns:p="http://schemas.microsoft.com/office/2006/metadata/properties" xmlns:ns2="1201fbac-4e05-4e09-943f-b1daffa0ea6b" xmlns:ns3="http://schemas.microsoft.com/sharepoint/v4" targetNamespace="http://schemas.microsoft.com/office/2006/metadata/properties" ma:root="true" ma:fieldsID="1d6abb3dac6ad3bcb1e163ef892bff7d" ns2:_="" ns3:_="">
    <xsd:import namespace="1201fbac-4e05-4e09-943f-b1daffa0ea6b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ocumentDescription" minOccurs="0"/>
                <xsd:element ref="ns2:Approval" minOccurs="0"/>
                <xsd:element ref="ns2:RecordNumber" minOccurs="0"/>
                <xsd:element ref="ns2:Function" minOccurs="0"/>
                <xsd:element ref="ns3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01fbac-4e05-4e09-943f-b1daffa0ea6b" elementFormDefault="qualified">
    <xsd:import namespace="http://schemas.microsoft.com/office/2006/documentManagement/types"/>
    <xsd:import namespace="http://schemas.microsoft.com/office/infopath/2007/PartnerControls"/>
    <xsd:element name="DocumentDescription" ma:index="8" nillable="true" ma:displayName="Document Description" ma:description="Document Description. Max 255 characters" ma:internalName="DocumentDescription">
      <xsd:simpleType>
        <xsd:restriction base="dms:Note">
          <xsd:maxLength value="255"/>
        </xsd:restriction>
      </xsd:simpleType>
    </xsd:element>
    <xsd:element name="Approval" ma:index="9" nillable="true" ma:displayName="Approval" ma:default="" ma:description="Select the approval status of the document" ma:format="Dropdown" ma:internalName="Approval">
      <xsd:simpleType>
        <xsd:restriction base="dms:Choice">
          <xsd:enumeration value="For Review"/>
          <xsd:enumeration value="Approved"/>
          <xsd:enumeration value="Superseded"/>
          <xsd:enumeration value="Cancelled"/>
        </xsd:restriction>
      </xsd:simpleType>
    </xsd:element>
    <xsd:element name="RecordNumber" ma:index="10" nillable="true" ma:displayName="Record Number" ma:description="RecordPoint Record Number" ma:internalName="RecordNumber">
      <xsd:simpleType>
        <xsd:restriction base="dms:Text"/>
      </xsd:simpleType>
    </xsd:element>
    <xsd:element name="Function" ma:index="11" nillable="true" ma:displayName="Function" ma:default="Regulation" ma:description="Select the relevance function" ma:format="Dropdown" ma:hidden="true" ma:internalName="Function" ma:readOnly="false">
      <xsd:simpleType>
        <xsd:restriction base="dms:Choice">
          <xsd:enumeration value="Administration"/>
          <xsd:enumeration value="International"/>
          <xsd:enumeration value="OHS"/>
          <xsd:enumeration value="Legal"/>
          <xsd:enumeration value="Personnel"/>
          <xsd:enumeration value="Program Admin"/>
          <xsd:enumeration value="Project"/>
          <xsd:enumeration value="Property"/>
          <xsd:enumeration value="Regulation"/>
          <xsd:enumeration value="Technology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2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Props1.xml><?xml version="1.0" encoding="utf-8"?>
<ds:datastoreItem xmlns:ds="http://schemas.openxmlformats.org/officeDocument/2006/customXml" ds:itemID="{70EC950B-A0FC-4409-9FAE-132F1782F3F0}">
  <ds:schemaRefs/>
</ds:datastoreItem>
</file>

<file path=customXml/itemProps2.xml><?xml version="1.0" encoding="utf-8"?>
<ds:datastoreItem xmlns:ds="http://schemas.openxmlformats.org/officeDocument/2006/customXml" ds:itemID="{7912BD2B-B10C-4635-900C-2F20C4F6E5B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BB95473-7357-4BE4-8B48-72C8642914AC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7D3FC373-D07D-4161-B37E-24BC84DB4A70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sharepoint/v4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1201fbac-4e05-4e09-943f-b1daffa0ea6b"/>
    <ds:schemaRef ds:uri="http://www.w3.org/XML/1998/namespace"/>
  </ds:schemaRefs>
</ds:datastoreItem>
</file>

<file path=customXml/itemProps5.xml><?xml version="1.0" encoding="utf-8"?>
<ds:datastoreItem xmlns:ds="http://schemas.openxmlformats.org/officeDocument/2006/customXml" ds:itemID="{A50C1165-E83C-422B-AAB3-F6E45F43A08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01fbac-4e05-4e09-943f-b1daffa0ea6b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D050BDCF-63B4-498A-9905-22D7C5FD1023}">
  <ds:schemaRefs>
    <ds:schemaRef ds:uri="http://schemas.openxmlformats.org/officeDocument/2006/bibliography"/>
  </ds:schemaRefs>
</ds:datastoreItem>
</file>

<file path=customXml/itemProps7.xml><?xml version="1.0" encoding="utf-8"?>
<ds:datastoreItem xmlns:ds="http://schemas.openxmlformats.org/officeDocument/2006/customXml" ds:itemID="{D60009F8-0402-4BB7-B485-F902029F19BA}">
  <ds:schemaRefs>
    <ds:schemaRef ds:uri="http://schemas.microsoft.com/office/2006/metadata/customXs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3</Pages>
  <Words>415</Words>
  <Characters>2372</Characters>
  <Application>Microsoft Office Word</Application>
  <DocSecurity>4</DocSecurity>
  <Lines>19</Lines>
  <Paragraphs>5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Product Emissions Standards Act 2017 Product Emissions Standards Rules 2017 Exemption Notice Exemption No: ECP-21-0014E</vt:lpstr>
    </vt:vector>
  </TitlesOfParts>
  <Company/>
  <LinksUpToDate>false</LinksUpToDate>
  <CharactersWithSpaces>2782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Product Emissions Standards Act 2017 Product Emissions Standards Rules 2017 Exemption Notice Exemption No: ECP-21-0014E</dc:title>
  <dc:creator>Department of Agriculture, Water and the Environment</dc:creator>
  <cp:lastModifiedBy>Bec Durack</cp:lastModifiedBy>
  <cp:revision>2</cp:revision>
  <cp:lastPrinted>2021-06-01T05:24:00Z</cp:lastPrinted>
  <dcterms:created xsi:type="dcterms:W3CDTF">2021-12-16T04:44:00Z</dcterms:created>
  <dcterms:modified xsi:type="dcterms:W3CDTF">2021-12-16T04:44:00Z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umentCount">
    <vt:lpwstr>1</vt:lpwstr>
  </property>
  <property fmtid="{D5CDD505-2E9C-101B-9397-08002B2CF9AE}" pid="3" name="table1Count">
    <vt:lpwstr>10</vt:lpwstr>
  </property>
  <property fmtid="{D5CDD505-2E9C-101B-9397-08002B2CF9AE}" pid="4" name="table2Count">
    <vt:lpwstr>6</vt:lpwstr>
  </property>
  <property fmtid="{D5CDD505-2E9C-101B-9397-08002B2CF9AE}" pid="5" name="WMMTaskPane">
    <vt:lpwstr>ad2f1fff-288a-48bb-b05a-fdbf2aab5300</vt:lpwstr>
  </property>
  <property fmtid="{D5CDD505-2E9C-101B-9397-08002B2CF9AE}" pid="6" name="WMMTemplateName">
    <vt:lpwstr>a834ebc1-5b86-e911-81af-000d3ae13a91</vt:lpwstr>
  </property>
  <property fmtid="{D5CDD505-2E9C-101B-9397-08002B2CF9AE}" pid="7" name="wmm_AdditionalFields1">
    <vt:lpwstr>|nrsiee_name|</vt:lpwstr>
  </property>
  <property fmtid="{D5CDD505-2E9C-101B-9397-08002B2CF9AE}" pid="8" name="wmm_Field_6591d23d-420d-4cb8-80b8-5b6d5f1118c0_1">
    <vt:lpwstr>nrsiee_nrsieecertificate_nrsiee_nrsieecertificate_nrsiee_nrsieecertificateid_nrsieear_nrsieecondition_nrsieear_conditiontext</vt:lpwstr>
  </property>
  <property fmtid="{D5CDD505-2E9C-101B-9397-08002B2CF9AE}" pid="9" name="WordMailMerge">
    <vt:lpwstr>nrsiee_nrsieeapplication</vt:lpwstr>
  </property>
  <property fmtid="{D5CDD505-2E9C-101B-9397-08002B2CF9AE}" pid="10" name="WordMailMergeDocType">
    <vt:lpwstr>Client</vt:lpwstr>
  </property>
  <property fmtid="{D5CDD505-2E9C-101B-9397-08002B2CF9AE}" pid="11" name="WordMailMergeDocumentName">
    <vt:lpwstr>&lt;&lt;nrsiee_name&gt;&gt; + ' Exemption Certificate'</vt:lpwstr>
  </property>
  <property fmtid="{D5CDD505-2E9C-101B-9397-08002B2CF9AE}" pid="12" name="WordMailMergeDocumentNameValue">
    <vt:lpwstr>ECP-19-0014 Exemption Certificate</vt:lpwstr>
  </property>
  <property fmtid="{D5CDD505-2E9C-101B-9397-08002B2CF9AE}" pid="13" name="WordMailMergeFetchX1">
    <vt:lpwstr>&lt;fetches&gt;&lt;fetch name="document"&gt;&lt;entity name="nrsiee_nrsieeapplication"&gt;&lt;attribute name="nrsiee_name" /&gt;&lt;attribute name="nrsiee_enddateforexemption" /&gt;&lt;attribute name="nrsieear_exemptenginecount" /&gt;&lt;attribute name="nrsiee_exemptioncategory" /&gt;&lt;attribute n</vt:lpwstr>
  </property>
  <property fmtid="{D5CDD505-2E9C-101B-9397-08002B2CF9AE}" pid="14" name="WordMailMergeFetchX10">
    <vt:lpwstr>ue&gt;&lt;/condition&gt;&lt;/filter&gt;&lt;/entity&gt;&lt;/fetch&gt;&lt;/fetches&gt;</vt:lpwstr>
  </property>
  <property fmtid="{D5CDD505-2E9C-101B-9397-08002B2CF9AE}" pid="15" name="WordMailMergeFetchX2">
    <vt:lpwstr>ame="nrsiee_nrsieeapplicationid" /&gt;&lt;link-entity name="account" to="nrsiee_applicantorganisation" link-type="outer" alias="nrsiee_applicantorganisation"&gt;&lt;attribute name="sewpac_abn" /&gt;&lt;attribute name="name" /&gt;&lt;/link-entity&gt;&lt;link-entity name="contact" to="n</vt:lpwstr>
  </property>
  <property fmtid="{D5CDD505-2E9C-101B-9397-08002B2CF9AE}" pid="16" name="WordMailMergeFetchX3">
    <vt:lpwstr>rsiee_applicantindividual" link-type="outer" alias="nrsiee_applicantindividual"&gt;&lt;attribute name="fullname" /&gt;&lt;/link-entity&gt;&lt;link-entity name="systemuser" to="nrsiee_delegate" link-type="outer" alias="nrsiee_delegate"&gt;&lt;attribute name="fullname" /&gt;&lt;/link-en</vt:lpwstr>
  </property>
  <property fmtid="{D5CDD505-2E9C-101B-9397-08002B2CF9AE}" pid="17" name="WordMailMergeFetchX4">
    <vt:lpwstr>tity&gt;&lt;filter type="and"&gt;&lt;condition attribute="nrsiee_nrsieeapplicationid" operator="in"&gt;&lt;value&gt;qid&lt;/value&gt;&lt;/condition&gt;&lt;/filter&gt;&lt;/entity&gt;&lt;/fetch&gt;&lt;fetch name="table1" relationshipname="nrsiee_nrsiee_nrsieeapplication_nrsiee_exemptengine_NRSIEEApplication" m</vt:lpwstr>
  </property>
  <property fmtid="{D5CDD505-2E9C-101B-9397-08002B2CF9AE}" pid="18" name="WordMailMergeFetchX5">
    <vt:lpwstr>apping="logical"&gt;&lt;entity name="nrsiee_exemptengine"&gt;&lt;attribute name="nrsiee_enginetype1" /&gt;&lt;attribute name="nrsiee_exemptioncategory" /&gt;&lt;attribute name="nrsiee_make" /&gt;&lt;attribute name="nrsiee_modelname" /&gt;&lt;filter type="and"&gt;&lt;condition attribute="nrsiee_nr</vt:lpwstr>
  </property>
  <property fmtid="{D5CDD505-2E9C-101B-9397-08002B2CF9AE}" pid="19" name="WordMailMergeFetchX6">
    <vt:lpwstr>sieeapplication" operator="in"&gt;&lt;value&gt;qid&lt;/value&gt;&lt;/condition&gt;&lt;/filter&gt;&lt;/entity&gt;&lt;/fetch&gt;&lt;fetch name="table2" relationshipname="nrsiee_nrsiee_nrsieeapplication_nrsiee_nrsieerecommendation_NRSIEEApplication" mapping="logical"&gt;&lt;entity name="nrsiee_nrsieerecom</vt:lpwstr>
  </property>
  <property fmtid="{D5CDD505-2E9C-101B-9397-08002B2CF9AE}" pid="20" name="WordMailMergeFetchX7">
    <vt:lpwstr>mendation"&gt;&lt;link-entity relationshipname="nrsiee_nrsiee_nrsieecertificate_nrsiee_nrsieerecommendation_NRSIEECertificate" name="nrsiee_nrsieecertificate" to="nrsiee_nrsieecertificate" from="nrsiee_nrsieecertificateid" link-type="outer" alias="nrsiee_nrsiee</vt:lpwstr>
  </property>
  <property fmtid="{D5CDD505-2E9C-101B-9397-08002B2CF9AE}" pid="21" name="WordMailMergeFetchX8">
    <vt:lpwstr>certificate_nrsiee_nrsieecertificate"&gt;&lt;link-entity relationshipname="nrsieear_nrsiee_nrsieecertificate_nrsieear_nrsieec" name="nrsieear_nrsieecondition" to="nrsiee_nrsieecertificateid" from="nrsieear_certificateid" link-type="outer" alias="nrsiee_nrsieece</vt:lpwstr>
  </property>
  <property fmtid="{D5CDD505-2E9C-101B-9397-08002B2CF9AE}" pid="22" name="WordMailMergeFetchX9">
    <vt:lpwstr>rtificate_nrsiee_nrsieecertificate_nrsiee_nrsieecertificateid_nrsieear_nrsieecondition"&gt;&lt;attribute name="nrsieear_conditiontext" /&gt;&lt;/link-entity&gt;&lt;/link-entity&gt;&lt;filter type="and"&gt;&lt;condition attribute="nrsiee_nrsieeapplication" operator="in"&gt;&lt;value&gt;qid&lt;/val</vt:lpwstr>
  </property>
  <property fmtid="{D5CDD505-2E9C-101B-9397-08002B2CF9AE}" pid="23" name="WordMailMergeGUID">
    <vt:lpwstr>0957c745-d4e4-e911-bf3d-005056842ad1</vt:lpwstr>
  </property>
  <property fmtid="{D5CDD505-2E9C-101B-9397-08002B2CF9AE}" pid="24" name="ContentTypeId">
    <vt:lpwstr>0x01010087E80B6A94CF17418D78389AE32387B5003ED15C0959B7D344ABC116539F0D6F9C</vt:lpwstr>
  </property>
  <property fmtid="{D5CDD505-2E9C-101B-9397-08002B2CF9AE}" pid="25" name="_CopySource">
    <vt:lpwstr>ECP-19-0014 Exemption Certificate.docx</vt:lpwstr>
  </property>
  <property fmtid="{D5CDD505-2E9C-101B-9397-08002B2CF9AE}" pid="26" name="RecordPoint_WorkflowType">
    <vt:lpwstr>ActiveSubmitStub</vt:lpwstr>
  </property>
  <property fmtid="{D5CDD505-2E9C-101B-9397-08002B2CF9AE}" pid="27" name="RecordPoint_ActiveItemUniqueId">
    <vt:lpwstr>{d8d2e298-ff68-4876-beb5-ebee1e93c21a}</vt:lpwstr>
  </property>
  <property fmtid="{D5CDD505-2E9C-101B-9397-08002B2CF9AE}" pid="28" name="RecordPoint_ActiveItemWebId">
    <vt:lpwstr>{0d0b87a8-e30d-4c14-854d-535026678011}</vt:lpwstr>
  </property>
  <property fmtid="{D5CDD505-2E9C-101B-9397-08002B2CF9AE}" pid="29" name="RecordPoint_ActiveItemSiteId">
    <vt:lpwstr>{1385f4fc-5717-4abf-b566-e69ec52ac4b2}</vt:lpwstr>
  </property>
  <property fmtid="{D5CDD505-2E9C-101B-9397-08002B2CF9AE}" pid="30" name="RecordPoint_ActiveItemListId">
    <vt:lpwstr>{7e869c47-6100-4ff1-a958-c6ffd1b32956}</vt:lpwstr>
  </property>
  <property fmtid="{D5CDD505-2E9C-101B-9397-08002B2CF9AE}" pid="31" name="RecordPoint_RecordNumberSubmitted">
    <vt:lpwstr/>
  </property>
  <property fmtid="{D5CDD505-2E9C-101B-9397-08002B2CF9AE}" pid="32" name="RecordPoint_SubmissionCompleted">
    <vt:lpwstr/>
  </property>
  <property fmtid="{D5CDD505-2E9C-101B-9397-08002B2CF9AE}" pid="33" name="RecordPoint_SubmissionDate">
    <vt:lpwstr/>
  </property>
  <property fmtid="{D5CDD505-2E9C-101B-9397-08002B2CF9AE}" pid="34" name="RecordPoint_ActiveItemMoved">
    <vt:lpwstr/>
  </property>
  <property fmtid="{D5CDD505-2E9C-101B-9397-08002B2CF9AE}" pid="35" name="RecordPoint_RecordFormat">
    <vt:lpwstr/>
  </property>
</Properties>
</file>